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256" r:id="rId2"/>
    <p:sldId id="260" r:id="rId3"/>
    <p:sldId id="261" r:id="rId4"/>
    <p:sldId id="730" r:id="rId5"/>
    <p:sldId id="265" r:id="rId6"/>
    <p:sldId id="732" r:id="rId7"/>
    <p:sldId id="281" r:id="rId8"/>
    <p:sldId id="264" r:id="rId9"/>
    <p:sldId id="266" r:id="rId10"/>
    <p:sldId id="269" r:id="rId11"/>
    <p:sldId id="270" r:id="rId12"/>
    <p:sldId id="271" r:id="rId13"/>
    <p:sldId id="735" r:id="rId14"/>
    <p:sldId id="736" r:id="rId15"/>
    <p:sldId id="262" r:id="rId16"/>
    <p:sldId id="280" r:id="rId17"/>
    <p:sldId id="737" r:id="rId18"/>
    <p:sldId id="739" r:id="rId19"/>
    <p:sldId id="748" r:id="rId20"/>
    <p:sldId id="738" r:id="rId21"/>
    <p:sldId id="282" r:id="rId22"/>
    <p:sldId id="289" r:id="rId23"/>
    <p:sldId id="285" r:id="rId24"/>
    <p:sldId id="288" r:id="rId25"/>
    <p:sldId id="291" r:id="rId26"/>
    <p:sldId id="286" r:id="rId27"/>
    <p:sldId id="567" r:id="rId28"/>
    <p:sldId id="744" r:id="rId29"/>
    <p:sldId id="566" r:id="rId30"/>
    <p:sldId id="292" r:id="rId31"/>
    <p:sldId id="565" r:id="rId32"/>
    <p:sldId id="745" r:id="rId33"/>
    <p:sldId id="746" r:id="rId34"/>
    <p:sldId id="747" r:id="rId35"/>
    <p:sldId id="569" r:id="rId36"/>
    <p:sldId id="342" r:id="rId37"/>
    <p:sldId id="720" r:id="rId38"/>
    <p:sldId id="317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 autoAdjust="0"/>
    <p:restoredTop sz="82628" autoAdjust="0"/>
  </p:normalViewPr>
  <p:slideViewPr>
    <p:cSldViewPr snapToGrid="0" showGuides="1">
      <p:cViewPr varScale="1">
        <p:scale>
          <a:sx n="89" d="100"/>
          <a:sy n="89" d="100"/>
        </p:scale>
        <p:origin x="9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DC3B7-6E15-46C3-9819-023C047BFD93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68874-2544-41AA-984A-192F2F51B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2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8874-2544-41AA-984A-192F2F51BB7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11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4437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782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1531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73A9-611B-45C0-9DFD-DFB94F126C7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387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73A9-611B-45C0-9DFD-DFB94F126C7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392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73A9-611B-45C0-9DFD-DFB94F126C7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736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6504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8874-2544-41AA-984A-192F2F51BB7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81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8874-2544-41AA-984A-192F2F51BB7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696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8874-2544-41AA-984A-192F2F51BB7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92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3244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8874-2544-41AA-984A-192F2F51BB7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661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4837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239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9219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747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6644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6472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6040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1269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584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22121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6400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8727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1096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477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80474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5903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3190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15D1587-9BF9-47E2-8BF8-AC1D861F4CEE}" type="slidenum">
              <a:rPr lang="en-US" altLang="de-DE" sz="1200"/>
              <a:pPr eaLnBrk="1" hangingPunct="1">
                <a:defRPr/>
              </a:pPr>
              <a:t>37</a:t>
            </a:fld>
            <a:endParaRPr lang="en-US" altLang="de-DE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As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famous</a:t>
            </a:r>
            <a:r>
              <a:rPr lang="de-AT" dirty="0"/>
              <a:t> American </a:t>
            </a:r>
            <a:r>
              <a:rPr lang="de-AT" dirty="0" err="1"/>
              <a:t>civil</a:t>
            </a:r>
            <a:r>
              <a:rPr lang="de-AT" dirty="0"/>
              <a:t> </a:t>
            </a:r>
            <a:r>
              <a:rPr lang="de-AT" dirty="0" err="1"/>
              <a:t>rights</a:t>
            </a:r>
            <a:r>
              <a:rPr lang="de-AT" dirty="0"/>
              <a:t> </a:t>
            </a:r>
            <a:r>
              <a:rPr lang="de-AT" dirty="0" err="1"/>
              <a:t>activist</a:t>
            </a:r>
            <a:r>
              <a:rPr lang="de-AT" dirty="0"/>
              <a:t> Eldridge Cleaver,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author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i="1" dirty="0"/>
              <a:t>Soul on Ice</a:t>
            </a:r>
            <a:r>
              <a:rPr lang="de-AT" dirty="0"/>
              <a:t>, </a:t>
            </a:r>
            <a:r>
              <a:rPr lang="de-AT" dirty="0" err="1"/>
              <a:t>once</a:t>
            </a:r>
            <a:r>
              <a:rPr lang="de-AT" dirty="0"/>
              <a:t> </a:t>
            </a:r>
            <a:r>
              <a:rPr lang="de-AT" dirty="0" err="1"/>
              <a:t>said</a:t>
            </a:r>
            <a:r>
              <a:rPr lang="de-AT" dirty="0"/>
              <a:t>: „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you‘r</a:t>
            </a:r>
            <a:r>
              <a:rPr lang="de-AT" dirty="0"/>
              <a:t> not </a:t>
            </a:r>
            <a:r>
              <a:rPr lang="de-AT" dirty="0" err="1"/>
              <a:t>part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solution</a:t>
            </a:r>
            <a:r>
              <a:rPr lang="de-AT" dirty="0"/>
              <a:t>, </a:t>
            </a:r>
            <a:r>
              <a:rPr lang="de-AT" dirty="0" err="1"/>
              <a:t>you</a:t>
            </a:r>
            <a:r>
              <a:rPr lang="de-AT" dirty="0"/>
              <a:t> must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part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problem</a:t>
            </a:r>
            <a:r>
              <a:rPr lang="de-AT" dirty="0"/>
              <a:t>.“ I </a:t>
            </a:r>
            <a:r>
              <a:rPr lang="de-AT" dirty="0" err="1"/>
              <a:t>sincerely</a:t>
            </a:r>
            <a:r>
              <a:rPr lang="de-AT" dirty="0"/>
              <a:t> </a:t>
            </a:r>
            <a:r>
              <a:rPr lang="de-AT" dirty="0" err="1"/>
              <a:t>hope</a:t>
            </a:r>
            <a:r>
              <a:rPr lang="de-AT" dirty="0"/>
              <a:t> </a:t>
            </a:r>
            <a:r>
              <a:rPr lang="de-AT" dirty="0" err="1"/>
              <a:t>nobody</a:t>
            </a:r>
            <a:r>
              <a:rPr lang="de-AT" dirty="0"/>
              <a:t> in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room</a:t>
            </a:r>
            <a:r>
              <a:rPr lang="de-AT" dirty="0"/>
              <a:t> </a:t>
            </a:r>
            <a:r>
              <a:rPr lang="de-AT" dirty="0" err="1"/>
              <a:t>wants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part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problem</a:t>
            </a:r>
            <a:r>
              <a:rPr lang="de-AT" dirty="0"/>
              <a:t>, so </a:t>
            </a:r>
            <a:r>
              <a:rPr lang="de-AT" dirty="0" err="1"/>
              <a:t>please</a:t>
            </a:r>
            <a:r>
              <a:rPr lang="de-AT" dirty="0"/>
              <a:t>,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part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solution</a:t>
            </a:r>
            <a:r>
              <a:rPr lang="de-AT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34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657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647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953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869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9746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9C22-B079-43A9-950E-AA3822CCBD7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287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7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4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9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3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4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1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1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8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458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BEE68-19BA-4FDB-A806-B6CCA8B67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44" r="1" b="1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82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7F6626-32ED-44EC-BB44-A87A9CFE6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63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Is the Internet broken?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220A39-01C4-4CB8-9321-4973ACBF0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636" y="2340864"/>
            <a:ext cx="4597758" cy="34803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And if so: how to fix it</a:t>
            </a:r>
          </a:p>
          <a:p>
            <a:r>
              <a:rPr lang="en-US" dirty="0">
                <a:solidFill>
                  <a:srgbClr val="FFFFFF"/>
                </a:solidFill>
              </a:rPr>
              <a:t>(And who‘s job is that, anyway?)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Tim Cole</a:t>
            </a:r>
          </a:p>
          <a:p>
            <a:r>
              <a:rPr lang="en-US" dirty="0">
                <a:solidFill>
                  <a:srgbClr val="FFFFFF"/>
                </a:solidFill>
              </a:rPr>
              <a:t>Author of </a:t>
            </a:r>
            <a:r>
              <a:rPr lang="en-US" i="1" dirty="0">
                <a:solidFill>
                  <a:srgbClr val="FFFFFF"/>
                </a:solidFill>
              </a:rPr>
              <a:t>Wild </a:t>
            </a:r>
            <a:r>
              <a:rPr lang="en-US" i="1" dirty="0" err="1">
                <a:solidFill>
                  <a:srgbClr val="FFFFFF"/>
                </a:solidFill>
              </a:rPr>
              <a:t>Wild</a:t>
            </a:r>
            <a:r>
              <a:rPr lang="en-US" i="1" dirty="0">
                <a:solidFill>
                  <a:srgbClr val="FFFFFF"/>
                </a:solidFill>
              </a:rPr>
              <a:t> Web</a:t>
            </a:r>
          </a:p>
          <a:p>
            <a:r>
              <a:rPr lang="en-US" i="1" dirty="0">
                <a:solidFill>
                  <a:srgbClr val="FFFFFF"/>
                </a:solidFill>
              </a:rPr>
              <a:t>What the history of the Wild West teaches us about the future of the Digital Society</a:t>
            </a:r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C1DED4D-CA66-4E0B-84B7-430B89528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23" y="344617"/>
            <a:ext cx="1461861" cy="14618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AB304EF-BAC6-4B42-A8E2-3B3282903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73" y="2879106"/>
            <a:ext cx="2653377" cy="1994847"/>
          </a:xfrm>
          <a:prstGeom prst="rect">
            <a:avLst/>
          </a:prstGeom>
        </p:spPr>
      </p:pic>
      <p:pic>
        <p:nvPicPr>
          <p:cNvPr id="18" name="Grafik 1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C72982E-10AA-48D8-9B56-9CB7F6985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90" y="1624825"/>
            <a:ext cx="3854797" cy="216832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B29BAC2-6197-44AC-B0D5-E3F79BA31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50" y="1778785"/>
            <a:ext cx="1461861" cy="1461861"/>
          </a:xfrm>
          <a:prstGeom prst="rect">
            <a:avLst/>
          </a:prstGeom>
        </p:spPr>
      </p:pic>
      <p:pic>
        <p:nvPicPr>
          <p:cNvPr id="1026" name="Picture 2" descr="data:image/png;base64,iVBORw0KGgoAAAANSUhEUgAAATsAAACgCAMAAABE1DvBAAAA0lBMVEX+TAL/TQP+TgP////8///+SAD/UAf+RwD+Ugj+RAD5///9QAD+//79YTX8b0b7kXT5c0r8gGH7flr9h2b+WST7OgD5+PT5u6j+WQ/98uz6QAD+mIL5RAD549r40sb5YjL4s5/428/5jWv+49n3x7j5pY735975YjD67uj7MAD4Zzz3lnr5//n3n4L4f1n4vrD5q5P6nYf5dlD5zcH3yrb7Wyr3n4X4ajn5xLD7g2n8k3rz1MT7ck72jmv3q475saD77Oz68OP0km7zhFv5up/6pYSbKr84AAAV90lEQVR4nO1dC3+iOhYnGEoBt/VW44NRq621Tu20VvvaOzPb3Tt3v/9X2rxJIGAQW62z5zdTBfI4+ee8coLguGsJAMcB/BsA/JiS+ATswtbp6NhMR0fKxxH9OOKks70pqXVBLkvO+hFQlBhU+X0VYwdckCbXyZzSJqLSbFSAzTw4PkCdJwvsmLhxAGlj/D8D1G6IJaWAcOYIZqVY8wPBkptoQnKFjWq72DGWGAhuAqENdi7HLl9Ito6dxjcHyBUH/JSjHimDJPNZGTAjL8lc8hkC8pJgUqqNmHPGHi2czLfruhp+QAqDBFyjjVmmf+z0UHJTsjcrBqWqCZjMJRRG8lnM1gau0ONSnG+L9JkrW9NUwTANwLUAmlmynEJc7lKnFDVyqri5TUkzH2X6d/OlJD1IqlDrGVF0m6mtckmorAOkGVAnXVXcEmNIcVC2fMrEWncC8vhMnee2yaLRQuwkMFx7tRmXR0y3rcaQM6xS5StgZ+7NiJ12nGvM5cnsRVkj7RI0YiJoNYZtUBq8SnYDmGw3UAUoO/ZsI8BVgwNDAFJIRZOjMZUFPtWG1YiBUASLTj+YsuPTox6QAVfTX7sOsvi/yzjY5wZV1Q/rSmsELBEydRVWRmz0yUlaLj1Ai27Yl0wMAtZgs+a6iohWyxo7R00XsMq2g1L+SB7eQfNEkwbs+Plc7PinwY4bTU3aAK0haRmBZl5zeEmQ3qpbsQM8g504n2MoEl9RwCwQi6HypNQEcvmiQKh66KImKlFVT7G2ci620pZugh0PD/I7Xy/F1T3kjpxsek1rJm2kmZFnwZGO+D0TL8og3BKhpbacrNKpomF08hTrn/TjSCzkH33cSW4NKJdle0Z3KstVExrBps3qyWF5OMDTcRkstEgGiH+OWasAUFXWAJqoJa4JsPjAHUe1Z04GOycrzXrCStS1QSkPEIXbQnKV1bhcfMrhgSRz6SpnVEy2SHktApZgTl2VXCSByceSwYBIwcgaEd0mbXWtCZIMgZwb5aJqxpTtopSobSX3V6KJnDWMCdSMTa/OqMJHIuGa9HOchPdd4yyqqWtZlvNYKOJQkHUvDA3DvoVeih0bQgxZPNOAgSpjYkuuFUg5023biTDops1CvRxjSRs/TxgAcwMGcp3S5sTl+yuu65YKTmyxMxS07UKMWrQl/I5RSECyAW4RBht4daXzLmZJwzs73BJZq3VKkPoGNGNu0QdHRTObIGPWlNKMciRNjf9cITFiZuT4LQe/sVDYkoLdRgtGvjSl//QJFs3LCTfOXZK+UdrkFwR/SXxZemSGDrdJSf5kM+xUqZErCsmolCZt91wZSMl01H6SGbu1iQN9XslyRptkGv8y6dGw2zLzO6bMdo/8m1oVp9YBWgUl7sgWcbhcvkO6fMe0mc4aWzLcHiAv5W237yNZM7qlMSmeMi1+0vl9FuzsaXtjEpmTlG97P3+3c9ri0D5u63pfiMD2+416S/Qu0aOaFNRSqOai1uuaQ1R9ldTg7yPi/B3SZuPJw8Nmua/U4V/T/qWgW1FrA55N7Ym2gBrOJlHr+uqlu3RlWkQPTsokSsQeB0junc9jNtv4lkR4C22UbgEoiXV3a9iZ8HDV9lPgVR63s4UbEDZM1EhxKYGYOvj0wtgAR1HTW7jxomAxZEsbYKdq2ibQuVpexdiBRbsVx517i6x9CxsszIShYxxsCF0BR5ba/5HYGZ3KRuArSaesNUql7XKgy7X39pNRATv7sNKw+wiqcaFgxxlRG+Po5GNXFO5ZY1dF7KyxM3CTHlIFNkQnirMEGTLupeS3lENim6+4/jbJZiKrNM+gEeLkavqcFNheOPUxqLH+ilEjPzs9KoGdlmhmfzXJcJMP7YB+ZJNUe02AI5RD4vezVk2ldqQt5DkxEkIuPxN2xdBZYwesfiW6Bjvx/QOGvRXajtyVlLI1OJYAb6dSysdcBbutAmcHnq1PflcyDlt5FMFRMXbUrKUChfwYwmwMtbhiPRaZdnZnI9WhCF6Y9WEiSXE8Sm9Y86pumRWbF0QximLfi+MIRYH3TgPaFwLAFThmcJOzbtEOhg0d313dDwe9dr3Wbv/ncrL4w0WBd8h7IS6/8SFzI5iioeva8KP+ydWqB2EtRYOrVmSs4TFKnzF/WUv2JbdMdKPMsK5gv8Reb2gCdHz62AslbrA+gPiPOJi0YkOlf1C67ssTx+f4+AZb3Ra90sJnyOdNy2IErIpdhFqJvCAwGKK835OtA85Hx/PhrSpvcHiDnr4NEyjbc5SuFfzFLoc3vminGZKy506wIJfgg+812Jdg7YiCU1K3tnx3yfOeRqPRtQG8TRoL0N1jXdfS8AJ5xPg5zdd2yM+NUKp11ONXVgJW7w+K5j+c4IoC/sX3TmiJLzbY0ZKNd8eu9TifNx6fMv2UT+B50fFVL2Ph6rMnXiBCSw4sfNaNXvAsqsEXzkgauweJne+so4/CLui0/o4fnY5ug8pHT8CLru/rUBE6/rU9GDEjhlv00NMjhSTU5ypuy1pC8CR2/nxweXk5OP0I7FKjXodB9IqGr8+ok9KE0lIXXU/CmkYQtsdvp+f9SJUxD81DDCqcqCcjatLasxqzcKygwA74iBDW+wQ7YqJ9jUfPxySwUrDzaUllXKSg5xtRxUEVinzZqk8PNUBwXdEbacEfnY/iydPI5PsMlINp1J3oygrbjw8EtoxxclGHSmNfPUfFrvMnbeIxon1I7BynT8iR2AUBasyvnu9i2XaEuo1ms/nHSx/RoQvs/Cg++3b1sIwFIB4veXeNUJqzoP/XZDy+/wP5HMg5Obzjh26/70buP/+86/uug56azS4BrD9couV34c/X7nubCgT9UahC1/7+fJ2/inBp0R/J1eiNot3tUwgh81uJzl5AQndSZxE2qoRur5js+q37NmSCDsc/YwW7/uiWlmz/ZJIRXL+2SchJzo1/6SY3+smCAzh9wWiB6CctWYOzBinnPcEwXuBBwtuf6GUQ4iZWZDqdxf3CqWJW44teghvsvTYdVLT6ioluwotk3rsEM9iJohFt4BG5GnZN2u6ZwO5fA9nVMCY2tJEYS2IMYondXLIFRwQAFvbIcx0VvLiDcZkNh+0QQhxBxgsM72w4xgDCJubUa9Xhv+DtdAZheHcLZ1MM9COpH2Q1qwT1j1di+YC76zT60Zp5QNSunco+CdvYs7Q854nN/LVThF0IL98WkzoVCmJpsLTWa3V42bmf0nPPgcAOhsO3xZC6L4i781pMrsed+xlMTV/wHMJ2Exu4/nM4jZzgIoS9M3L4DWOJFcFrwVo4biF0RyA+x6o/gHW3qh9HF0RhKH+9zkkUr2+vzxiXVrhLpeEezyJiRvMVFWEHv6EoQi8UB8x+MKfNLVAcoRX5OkMSu18Im/87Ct4sdoI3WnKO4hiNydexDNE9tw57XQpl3Jz7APVg75geRssQDiOCXb3dx2NDwxpc4itBE8KKMZAXvLKwBAPXQOskjlJwQYdwIsqiV4JdvetIb0ADmFzs2Ihj6ljgn4F3/uPk5uaGuOKvrGWps/e0JBrRs3igL6TkNS15RR27nL7gGXcQiCE5/mmNaiqt/kYssNfiOh7d19rkit+A8CwnWrKL74Inpie917PICjjCzJhA1Rb64l3TcY6+xnHc/zqm8/AaF2A3pzU95pvv8QFqnY5W4wEmykx47DHs4Bnj6JqefSYln+YdVpIqbVtyHA1rU8X6YYB6Mu7AqM0Dgh1dDEadWo+qxQmsnVWRu+iOObi2i6yb8Za0iozvIqpotR4jZvYhtn252C09Oq2oR+R9FYF4pK2ea1Bi12IO22WmMXLiVz2vk2CHBrWJssbG0ztEYj2P2vAtIth9KYUdKJY/NBe8zO2dDaJuUtoK70aLbvjwsXoUYMcwpzCvsHMO63XspUJsO+p1E3bHHDv0yCwCYbpdz2KXjBQbtaE8xNiNcrArWuGAwrUZNiRiBTbIJEZyK9ElRGKm0RCmcgd82LnYPbN5eqJplnt0Tuv3fnZj9LUJNeyadGw+FXR4FTGBn1242N59y+qsAAvoOut1IUatPHaFt6IyG8zHemKps7jLOhM71q7/Iyt1hDpRLnZTah9Y7+EDom62dkpOcq8gsMOyQ7r4uqLSdsZnbUns8teJrrP+A7aOwld42J0lAQzqQPjklcaucBcG/a0Emre27prGxYq1Y8ECvLs54XRzxRo89nPju0kXx10MsrAVPTBhRHiltmTxm8Qu7GAR6y+4SWaRd+2CxC2/oI4dXhXCNk1oe+j5m4+NKT6k4KGLMBzGTnns5K6WATpV6m6X/WwJE3GT0+4Ka8f0KQm0HK9P3Q/sIIodzGLXhvV/z/gi7DEKmgzE+6vFmFnfBLs6LvlvnvRaRME3drnz8DZmvDPsSJqBBk7tnzh66Y/gNHKDO7yQO0UU+frtk1MBuyx46ErRtdsflokEXKtOhvSXcC1oQOPqPxSpjRZUq+tuIndQYEe/PEzlnE3xKrwvD/Eaja5VJXYXyWJtTDhkYilLMuzi/1C/FZEFRH0wwNdvu+SQLIMHAzwdt8tgq9hhg1DnU0sUNrDb+grOGOMyN+z/pCvzqZak6oZM8Fjhc8f/J1NrDxt98u1nPGGr9PCVJjBaY54ImJ32Q/L55AUPuASEJ90hW/nXO2S5410PWEU4/dVikSCZvttwSTCIzlioCsckMgfobkbbgONzAhnJBbD47rXWZtiFubFxIXb+TSh2bv7qtJeWAYp/zeSgl5x6aRC61op5J/Rko7vEf5bHrtOih3iBzr50nej8+X41uTrnkMfLtwk+XEY+rbpsYZRI3caRFzWuJqv7b3xzyYvORqvV/dVJ7Hvk+pKtZZZs98inV0c/+KrS7991VpO3Bo9cjxoNmq71zhvML7Yay6JdpzzsPHcmNfYCkYSWDXl95idCxa9kNxaVk/l7jF4QRUqKy4/Ioa8WKCxJ05ayX0+7qiSA9MOkuLDVhe5ReTyEdh6HjpIurKNi5lJr4Tfz/uyBkfp8MIWiZ7gBduiV1XpNb5EdJrnGOyi8JzWctcQOsMi0Xru0dMmfncRtrfpZGleUxS5isWy9fXzot/NwMi4pNI3F2K3f8SOVztiKX+6+HjyZIjuvdauu3eEvC7kD/g2LTsKLtRrrBdfdDdndKzL9vCeaqMitTmxUlm8UkMT4mpIBOls0NuR2v4j+GFM/5T0lGQA4bSAbjXX7NGKvw8ka6OLgeXBVacduf4j8pjIdn3TkjSNYiuyGyQO74iSfF0WNye19v8qO3T6Rm/1VJpLL6/qdZYwbc7hl8iRLOPp/WszCSc5tjZ+R1PUYA9FbCpW9bVhKSHDB5XSZo99egLoP4zB8vT4c5FTsxGNn2X2ENAdgOVCSvKEVvplcLMDAufNxvRbeP9nus30OEqtZ9oeciVY8QBl8tbzjmq994fessfP8OH5ZDCDJEXUPCzn9XRVMc+neKqFn27zTBVtPhKl8jedH6Ol0Qm/K6S2OD0lbGWV/dMP2pfH/U6vlBHYUPKu7SsTODyIUv3x5ndap7Zx+6Vvch/HpiP5qSltcRJN2nRDsFIdqAgyvwX3LCPnkLkJyd0xj3hmz7QZys81ZfChRiU7sF2dqLiC4atOt+zrsejmpJI8EHCITLMPB20WzOb/qrAZtZYuoN2rZ30/wySib+fSu2+TGh3a7Pr2JM2rr+QGKWs3O41wsSaNhEkqnNmLh8CI+NAehkPzZnDwDold+30j7dngXo9inuWs/iAOEovPmYjULZ3M/uZl1WDMRDAdXLav13KclU8K9O5hOZzOKXr23Gs2byx8/ls0vi/vhgNwjCb9rBixawDRu9Rqcvd1EQZ7OHwgZt8hexpeXgylBr8d0MQylOs7euroBc912Cjo4eLtBWXU/ODLeTxG0/h6POXpY9sReIwynI8PNi/7LNLmhtj59Pe3a3eD46cl4Jwpw4sbf3zF6WHOJ06AbwLPJ/Nps+b2g2RkPBpfDzsNZKzr8X9AKSrBLbuohOuwFx3f/ff1ORG86Xo0elt0iUOieaBRHweErqkIG7MS7fn36oxf8H1HYiu2++zs+e1XBThx/nodx7B39H7uNyRUvEds1I3tPaT/7IQ/XOJBp+T92FUjFSXnXyfvBt7MnxmyfkuehuBq9zwB396yd9yHj4xnfY4RbeDbuHhEwIac+DGl7g7V66spnIu11WdqOj1DiDdo0L5G3/ObMfaC8l4huHODluJnDkjlOqYf26g/VKt/aoWlmEaUeNZ+cZg9xKwXDoTnRdQTMPxJIElIlAPmtgHMEdvJBups1AQzo/wakvr2uMna/GXjqI59/t7FXpcQvKr+y+N0M14YkXmWirSneNRdwOCTeXZNd05qyKWAdVWHkQ8gRZh1oD+rXj+x5zoFuE+w2h27H2GkvYC7JcwKXjpyxfO44K0BXDjzGoCvCqySDpp9LsfY+WTU1xtgGDptzYqk6EkPAndzOeFZ+B7qJ2mtNKX9L1xVgKC/IyGeGYycq7YiArqBA7NBaqY9sxIZ/JS1oSLVITVufNRSKu/uY3FX+EhBA5pdS8loOctYdyfS+6Solx+oOg/0BTyMgBDHvydGbY+cUYleyoX3EzlHVZx1Cm6C4Lbu+n+vofOnKmDhxwhzOmE1jergbD31Lk7BVyhOmPIkRZ0GqqLBKQLlBiDsDXeekn//0BLj3r9wKFUxD9JVcSaLag0COG5LKg5HexoSd7CiRzIrd7QfZvjWlRItmry2u7Zexr0TA+FaQCu1J0TIp76fR2LR9NpTYNHIr6pX5Cu4fMr290y0c2yaQSkB8WMduYuGyTH0YF1UoWT0ra+6PZuHj+9wGuQp2u+KBGQRhFsRHbmH1Y6ekvrRu17wIUjzIXps9/YV/u2Bg7QsedT8lhdOudXOXVTZRlDXRDgXPtAorgNAR8Yuj5UKdXAUGypuD1Zu5KpinFFi7y0+XfOUvkDXknnve+ppNCnvZpNIJHy5tYTOW04K2KydRRuhE+p9/lfNuSDVL7LLNO0maesMtgDR2uyEtqbIWtw20wpyWqXaTkS12VsOyHn6mnhKPA02xciqUB07nTN1q3KDBctgJHhzlCaBkCQBkOJYUc0GykatulQIDpdoXfzX/SXXKNdYoSUzWgOsq1vVos9lwymHHd690/o2joQXFPXtcO/YoNHOBfH7u0dExA69kC6RCGUUAwr2ZMm2pogI7F8ha5bh7V5JSQ9+MfeSWdhdlsQPy5k9tH8LMm25dSvH1QQQEdBtjV2KEuWYqp6jS8l4JHSfMH3+XPXnskB2H6va+7j+3nAre3C9+AAEOXbfLBC+1zLOebLEnsPU8+k7voSkkssigyAnsZPooTQIafqOHMii5YAEWqlUaArcofbRTAsTBUugoeAIm9uAwTvwJbAlcrgaZAFRgvOYmidIcbmOY70EYBgkdxw7DdETAOpaUgHjEA0EKpysAdo94HZNVByLScD9ow0BLKKl32knXvqV+mIvtJuBx6mbpWC+RR0dS7xPJ/B/6O0CL42fFhgAAAABJRU5ErkJggg==">
            <a:extLst>
              <a:ext uri="{FF2B5EF4-FFF2-40B4-BE49-F238E27FC236}">
                <a16:creationId xmlns:a16="http://schemas.microsoft.com/office/drawing/2014/main" id="{DA1C0EE6-5A40-48A4-A966-75432912A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10" y="6024282"/>
            <a:ext cx="1293953" cy="6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 descr="Ein Bild, das Uhr enthält.&#10;&#10;Automatisch generierte Beschreibung">
            <a:extLst>
              <a:ext uri="{FF2B5EF4-FFF2-40B4-BE49-F238E27FC236}">
                <a16:creationId xmlns:a16="http://schemas.microsoft.com/office/drawing/2014/main" id="{DDFFE0ED-D54A-4C35-818B-B6D4CA8C8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36" y="6297769"/>
            <a:ext cx="1730256" cy="345186"/>
          </a:xfrm>
          <a:prstGeom prst="rect">
            <a:avLst/>
          </a:prstGeom>
        </p:spPr>
      </p:pic>
      <p:pic>
        <p:nvPicPr>
          <p:cNvPr id="24" name="Grafik 23" descr="Ein Bild, das Uhr enthält.&#10;&#10;Automatisch generierte Beschreibung">
            <a:extLst>
              <a:ext uri="{FF2B5EF4-FFF2-40B4-BE49-F238E27FC236}">
                <a16:creationId xmlns:a16="http://schemas.microsoft.com/office/drawing/2014/main" id="{E9471DB2-192D-403A-A062-F36D381FEDB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t="19412" r="21623" b="22706"/>
          <a:stretch/>
        </p:blipFill>
        <p:spPr>
          <a:xfrm>
            <a:off x="11178655" y="5401733"/>
            <a:ext cx="847164" cy="8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29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071015-EB03-48CA-B6EF-590E9CA29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81012"/>
            <a:ext cx="104775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1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E20DD1-7FCD-4671-8335-B6F92CE25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F18373-A50F-4A7C-AF8D-822AEA6F8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6" y="1711643"/>
            <a:ext cx="5324475" cy="47910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ACCD9B5-078B-489C-9FF2-06403D1FF1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48"/>
          <a:stretch/>
        </p:blipFill>
        <p:spPr>
          <a:xfrm>
            <a:off x="3600450" y="641033"/>
            <a:ext cx="5243511" cy="9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CCFCE-3745-4647-BD23-7C4D4D95E8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497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Lesson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5:</a:t>
            </a:r>
            <a:b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Tech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need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adult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supervision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75E5F6-3D40-460E-912B-F7B21C8FC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84" y="1711071"/>
            <a:ext cx="5079694" cy="50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E69A857-DC7D-4132-A631-13078E06A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1267097"/>
            <a:ext cx="7822583" cy="42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7309B49-661E-42BD-9809-0584098DA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541891"/>
            <a:ext cx="11625943" cy="57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41F250-1974-4BFD-BD16-A1EB2F3C9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56" y="1928367"/>
            <a:ext cx="8027288" cy="482100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E5E78B9-C353-433D-9CFA-872C755780A1}"/>
              </a:ext>
            </a:extLst>
          </p:cNvPr>
          <p:cNvSpPr txBox="1">
            <a:spLocks/>
          </p:cNvSpPr>
          <p:nvPr/>
        </p:nvSpPr>
        <p:spPr>
          <a:xfrm>
            <a:off x="838200" y="6028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Lesson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6:</a:t>
            </a:r>
            <a:b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need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new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rules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481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908EF8C-394D-4504-B735-B1535C66A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8664" r="6666" b="9387"/>
          <a:stretch/>
        </p:blipFill>
        <p:spPr>
          <a:xfrm>
            <a:off x="402596" y="1988547"/>
            <a:ext cx="5688106" cy="288090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EA658D9-B708-472C-A442-F741C0D9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 </a:t>
            </a:r>
            <a:r>
              <a:rPr lang="de-D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who‘s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de-D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de-D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de-D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it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de-DE" dirty="0"/>
          </a:p>
        </p:txBody>
      </p:sp>
      <p:pic>
        <p:nvPicPr>
          <p:cNvPr id="6" name="Grafik 5" descr="Ein Bild, das drinnen, Tisch, sitzend, Tasse enthält.&#10;&#10;Automatisch generierte Beschreibung">
            <a:extLst>
              <a:ext uri="{FF2B5EF4-FFF2-40B4-BE49-F238E27FC236}">
                <a16:creationId xmlns:a16="http://schemas.microsoft.com/office/drawing/2014/main" id="{BFD5C583-54A3-4D69-A57B-E3475A1F9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3" y="3832412"/>
            <a:ext cx="5024044" cy="28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3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D7B6C-9E28-422A-8F9D-41B66B34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1A80F38-AEC3-4BE6-B98D-0C35F969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0"/>
            <a:ext cx="11456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56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0F5E8-B0B8-436C-B327-712C3BFF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0AF910-B9C6-4CD4-931D-3440CCDA8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7561"/>
          <a:stretch/>
        </p:blipFill>
        <p:spPr bwMode="auto">
          <a:xfrm>
            <a:off x="3038848" y="635529"/>
            <a:ext cx="6114303" cy="612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5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7F5172-15C8-4BD6-85AD-E34413BDA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316691"/>
            <a:ext cx="9525000" cy="47625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0AB19EC-D9D9-48F8-B1D7-F424D08C2F5F}"/>
              </a:ext>
            </a:extLst>
          </p:cNvPr>
          <p:cNvSpPr txBox="1"/>
          <p:nvPr/>
        </p:nvSpPr>
        <p:spPr>
          <a:xfrm>
            <a:off x="1333500" y="678418"/>
            <a:ext cx="9525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BEB6D5-4AFA-4FE4-A5A2-21D828EF74E3}"/>
              </a:ext>
            </a:extLst>
          </p:cNvPr>
          <p:cNvSpPr/>
          <p:nvPr/>
        </p:nvSpPr>
        <p:spPr>
          <a:xfrm>
            <a:off x="7113069" y="5468901"/>
            <a:ext cx="147266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(1863-1952)</a:t>
            </a:r>
          </a:p>
        </p:txBody>
      </p:sp>
    </p:spTree>
    <p:extLst>
      <p:ext uri="{BB962C8B-B14F-4D97-AF65-F5344CB8AC3E}">
        <p14:creationId xmlns:p14="http://schemas.microsoft.com/office/powerpoint/2010/main" val="2325059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81002-F8DC-4008-A9D5-35AC91EF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Personal </a:t>
            </a:r>
            <a:r>
              <a:rPr 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responsibility</a:t>
            </a:r>
            <a:endParaRPr lang="de-DE" dirty="0"/>
          </a:p>
        </p:txBody>
      </p:sp>
      <p:pic>
        <p:nvPicPr>
          <p:cNvPr id="4" name="Grafik 3" descr="Ein Bild, das Mann, Person, Kleidung, Schlips enthält.&#10;&#10;Automatisch generierte Beschreibung">
            <a:extLst>
              <a:ext uri="{FF2B5EF4-FFF2-40B4-BE49-F238E27FC236}">
                <a16:creationId xmlns:a16="http://schemas.microsoft.com/office/drawing/2014/main" id="{567AE0B2-B891-451B-B991-F3C611CD9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838325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92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F8CDC3-43CA-40EF-BB97-AE80B114B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1" y="957943"/>
            <a:ext cx="10703859" cy="567393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7DE9059-6F1C-4917-9ADB-696284C36B02}"/>
              </a:ext>
            </a:extLst>
          </p:cNvPr>
          <p:cNvSpPr txBox="1"/>
          <p:nvPr/>
        </p:nvSpPr>
        <p:spPr>
          <a:xfrm>
            <a:off x="744071" y="99149"/>
            <a:ext cx="10703858" cy="856543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06167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9E7C7F-5056-4F5D-9C05-CB51074E8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25" y="0"/>
            <a:ext cx="1030215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0B2BB6C-BCC0-4164-89C1-537F7D133B19}"/>
              </a:ext>
            </a:extLst>
          </p:cNvPr>
          <p:cNvSpPr txBox="1"/>
          <p:nvPr/>
        </p:nvSpPr>
        <p:spPr>
          <a:xfrm>
            <a:off x="4534678" y="335902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</a:t>
            </a:r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</a:t>
            </a: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</a:t>
            </a:r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upon </a:t>
            </a:r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it!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6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639214-2D34-4E72-B9CB-D0398212E3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4"/>
          <a:stretch/>
        </p:blipFill>
        <p:spPr>
          <a:xfrm>
            <a:off x="3657600" y="1219200"/>
            <a:ext cx="487680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85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989F48-6001-45A3-85D6-A0168BEFE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8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B2EDB4-772F-4CF6-BBA3-46376D9FF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2" b="32934"/>
          <a:stretch/>
        </p:blipFill>
        <p:spPr>
          <a:xfrm>
            <a:off x="1465603" y="1075765"/>
            <a:ext cx="9344430" cy="46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35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4071E11-91E6-4C43-8348-7DE2B22C8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378224"/>
            <a:ext cx="4762500" cy="23812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3529918-EE35-4F11-8C7B-ECF9669EA312}"/>
              </a:ext>
            </a:extLst>
          </p:cNvPr>
          <p:cNvSpPr txBox="1"/>
          <p:nvPr/>
        </p:nvSpPr>
        <p:spPr>
          <a:xfrm>
            <a:off x="3890866" y="2745889"/>
            <a:ext cx="440404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err="1"/>
              <a:t>Ethics</a:t>
            </a:r>
            <a:r>
              <a:rPr lang="de-DE" sz="5400" b="1" dirty="0"/>
              <a:t> Officer</a:t>
            </a:r>
          </a:p>
        </p:txBody>
      </p:sp>
    </p:spTree>
    <p:extLst>
      <p:ext uri="{BB962C8B-B14F-4D97-AF65-F5344CB8AC3E}">
        <p14:creationId xmlns:p14="http://schemas.microsoft.com/office/powerpoint/2010/main" val="3090859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E956E9-7957-41D2-BF4D-40A1E96B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Machines </a:t>
            </a:r>
            <a:r>
              <a:rPr lang="de-A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A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B7B1E0B-9125-4657-BD34-440FB40C4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77" y="1325563"/>
            <a:ext cx="3899040" cy="54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17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B8C2DC-D155-430A-9D19-A6B1D12DD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8" y="1476084"/>
            <a:ext cx="4584679" cy="472482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4E956E9-7957-41D2-BF4D-40A1E96B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505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A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Machines </a:t>
            </a:r>
            <a:r>
              <a:rPr lang="de-A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de-A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</a:t>
            </a:r>
            <a:r>
              <a:rPr lang="de-A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A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</a:t>
            </a:r>
            <a:r>
              <a:rPr lang="de-A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787ADEA-7161-4D99-9A47-1FE9BA51988A}"/>
              </a:ext>
            </a:extLst>
          </p:cNvPr>
          <p:cNvSpPr txBox="1"/>
          <p:nvPr/>
        </p:nvSpPr>
        <p:spPr>
          <a:xfrm>
            <a:off x="4961455" y="6200906"/>
            <a:ext cx="22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The „Trolley Problem“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446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DF0D095-3CEE-479D-981C-A7E801348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85" y="1162925"/>
            <a:ext cx="7910283" cy="48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3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27C85D-5A97-4673-A920-248CB802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64" y="652631"/>
            <a:ext cx="7205472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86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CB14B60-1174-408E-BBBD-202617194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2599"/>
            <a:ext cx="9144000" cy="60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1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54DB768-87DC-4FBC-931C-97A0BFD4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63"/>
            <a:ext cx="12192000" cy="68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00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2338D3-66B4-4687-AFCE-252EF06C6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16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4537A6F-D957-4D8F-83CB-CD8C739DA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51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6F3AFE-95F6-4C84-96AD-AEB060495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3" y="1084811"/>
            <a:ext cx="8770851" cy="49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3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lunt-digital.com/wp-content/uploads/2014/08/change_ah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484787"/>
            <a:ext cx="6350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74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83499" y="2780929"/>
            <a:ext cx="91210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Are </a:t>
            </a:r>
            <a:r>
              <a:rPr lang="de-DE" sz="8800" b="1" dirty="0" err="1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you</a:t>
            </a:r>
            <a:r>
              <a:rPr lang="de-DE" sz="88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 </a:t>
            </a:r>
            <a:r>
              <a:rPr lang="de-DE" sz="8800" b="1" dirty="0" err="1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ready</a:t>
            </a:r>
            <a:r>
              <a:rPr lang="de-DE" sz="88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A41114-AFBA-45A8-949C-160AD591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267" dirty="0"/>
              <a:t>The </a:t>
            </a:r>
            <a:r>
              <a:rPr lang="de-DE" sz="4267" dirty="0" err="1"/>
              <a:t>biggest</a:t>
            </a:r>
            <a:r>
              <a:rPr lang="de-DE" sz="4267" dirty="0"/>
              <a:t> </a:t>
            </a:r>
            <a:r>
              <a:rPr lang="de-DE" sz="4267" dirty="0" err="1"/>
              <a:t>question</a:t>
            </a:r>
            <a:r>
              <a:rPr lang="de-DE" sz="4267" dirty="0"/>
              <a:t> </a:t>
            </a:r>
            <a:r>
              <a:rPr lang="de-DE" sz="4267" dirty="0" err="1"/>
              <a:t>of</a:t>
            </a:r>
            <a:r>
              <a:rPr lang="de-DE" sz="4267" dirty="0"/>
              <a:t> all:</a:t>
            </a:r>
          </a:p>
        </p:txBody>
      </p:sp>
    </p:spTree>
    <p:extLst>
      <p:ext uri="{BB962C8B-B14F-4D97-AF65-F5344CB8AC3E}">
        <p14:creationId xmlns:p14="http://schemas.microsoft.com/office/powerpoint/2010/main" val="32333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56"/>
    </mc:Choice>
    <mc:Fallback xmlns="">
      <p:transition spd="slow" advTm="3165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051" descr="Men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6463"/>
            <a:ext cx="11074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274639"/>
            <a:ext cx="11074399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can‘t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24417" y="5094288"/>
            <a:ext cx="10972800" cy="11430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…but </a:t>
            </a:r>
            <a:r>
              <a:rPr lang="de-DE" sz="53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53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de-DE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slow </a:t>
            </a:r>
            <a:r>
              <a:rPr lang="de-DE" sz="53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de-DE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down (</a:t>
            </a:r>
            <a:r>
              <a:rPr lang="de-DE" sz="53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de-DE" sz="53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</a:t>
            </a:r>
            <a:r>
              <a:rPr lang="de-DE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739077"/>
      </p:ext>
    </p:extLst>
  </p:cSld>
  <p:clrMapOvr>
    <a:masterClrMapping/>
  </p:clrMapOvr>
  <p:transition advTm="5348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4" descr="http://image.slidesharecdn.com/quotes-powerpoint-2013-121208185333-phpapp01/95/quotes-power-point-2013-24-638.jpg?cb=13550145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5" y="1506539"/>
            <a:ext cx="80645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2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3A721F7-62C5-47A1-BE64-31EAF246F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8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CF31817-A48F-4607-90BB-2AB688E73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10" y="1137920"/>
            <a:ext cx="5588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2ED043-8883-4D8C-8A5D-4DE6AB28A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89" y="1475276"/>
            <a:ext cx="4648200" cy="46482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C2FA349-8873-4E3C-8DCB-9C942440A5A3}"/>
              </a:ext>
            </a:extLst>
          </p:cNvPr>
          <p:cNvSpPr txBox="1"/>
          <p:nvPr/>
        </p:nvSpPr>
        <p:spPr>
          <a:xfrm>
            <a:off x="4543720" y="734524"/>
            <a:ext cx="307313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0098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4D06B7-790D-4432-9AA1-CB14FA75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3" y="0"/>
            <a:ext cx="9059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48E6B56-145B-4C89-BF70-C93350BD302A}"/>
              </a:ext>
            </a:extLst>
          </p:cNvPr>
          <p:cNvGrpSpPr/>
          <p:nvPr/>
        </p:nvGrpSpPr>
        <p:grpSpPr>
          <a:xfrm>
            <a:off x="1233714" y="-125872"/>
            <a:ext cx="9552407" cy="6983871"/>
            <a:chOff x="1233714" y="-125872"/>
            <a:chExt cx="9552407" cy="6983871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8C51B9F-8370-44D6-805E-7C31449D7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714" y="-125872"/>
              <a:ext cx="9552407" cy="6983871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0735680-5C2F-4B1A-BBB6-1BE86B83E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13"/>
            <a:stretch/>
          </p:blipFill>
          <p:spPr>
            <a:xfrm>
              <a:off x="9040679" y="2075543"/>
              <a:ext cx="1194807" cy="74022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627F4BB-860E-4C33-9560-790DC567CC13}"/>
                </a:ext>
              </a:extLst>
            </p:cNvPr>
            <p:cNvSpPr/>
            <p:nvPr/>
          </p:nvSpPr>
          <p:spPr>
            <a:xfrm>
              <a:off x="8105415" y="2075543"/>
              <a:ext cx="906236" cy="827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23F0D7F-1D24-4010-AB97-D433119C3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132"/>
            <a:stretch/>
          </p:blipFill>
          <p:spPr>
            <a:xfrm>
              <a:off x="7981232" y="2235202"/>
              <a:ext cx="1015906" cy="33729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59343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:image/jpeg;base64,/9j/4AAQSkZJRgABAQAAAQABAAD/2wBDABQODxIPDRQSEBIXFRQYHjIhHhwcHj0sLiQySUBMS0dARkVQWnNiUFVtVkVGZIhlbXd7gYKBTmCNl4x9lnN+gXz/2wBDARUXFx4aHjshITt8U0ZTfHx8fHx8fHx8fHx8fHx8fHx8fHx8fHx8fHx8fHx8fHx8fHx8fHx8fHx8fHx8fHx8fHz/wAARCAEc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tBdXMuqX0H2mXAuSq/vD8o3EAAelWrh5baZYmvpnzE8pZScYQHI69cgis22aSPXdSljXcUncjI4JDkgH8q1tJgt7qGS7Cu0MzuyRyfwFhiQZH3lJ459PxrCVk22danKMIpFb7XIACbyT/AI9zc/LJnIz90c8ng59MGl891G43sh/0f7QdsmeOflXnk8H2GK0mXT0IVjDxH5ON+T5eR8vv/OkK2Mn7xkOfL8j50dcp/dwR+vWp5kL2k/L7kUPPky4N7L+7txcNh85U9l55+vSmm6Kozm9mISETttbJ2nsPm5Pr2HrWiYrIIW8tihi8ksFcgxjHy5/r1pqxWEgwsZYFBbEYYEp1C898d+tHMg9rPy+4ovcmPzN1/KRFCJmKNnIOAAMNyc9+nvRJLsM2+/nJgjWWQLIeQ3QLhue2SOPerr/2cQxdUbzIhEfmA3IBwOv6+1Ei2EkcxaIbJECSMGA+UdB14xkfpTuvMXtJ+X3FCYiFZzJf3X+jqrSbZWP3ugHzc9Rz096fNGbcz+ZqV0fICl9sjYO7GAMtz1HPTnrVmSGwkjm8yH5ZVCS4YDhAcAYPGNp6f3aLoad51wl3FsklVVlXqQBgrgDJH8PTg4HpT5vUXPLy+5EDyMn2jdqEpNvt3hTncW6bfm56jnpz1pZXeEzb76cmF1jbB6s2MAfN+ZOB9amYaddPJCIS5udolMfQbfu/TpjHt04NWJbG1laUyRA+cVLgDj5cBfw9ulTdLcr2s/L7ijMzRNKr6jMTE6xttJHzN0xz+p4qOTzFMzrqc2IZBEy/MSXOOnzDj3OBWlJYWsrytJECZ2VpOByV6fhx06US6fazLMHjH79hI+McsMY/D26c0KSE6k32MuSOWJnDanPmOZbfq/zOemPn6Y7nAokjnjL51KQlJRAcSSD5yOOrdPfpWnJp1pK0xeIN50iyuO24Zx+HXjpzTGtLOW4mhaH53YXDtwfmGOOnI56HI60+dE80vIoSRzAP9n1KeRkuPs7B5WX5/brx7nHemZvFGDfzE+f9n+WXq/fqBx7mtWTTrOTfviB8ycXDdDlwf1XrwfU0p060YsWiyWm+0HOD8+P1HXj3NLnQ+efkZfnXONn2m63ed9nDBgcydxyw496bHJdSbf8ATbvDSGFSVXlxnI4f26mtU6ZZs7sUyXn+0NnBy/pyOV5PB9TSPYWSRMzrwJvtJBIJLc+vUdevr1o54jc5mWsjymNEvLzdJIY0YtgFh1X7/B+vXtT4EkmnRPt15mZyiEsyqCOufnq55mmJLI205tpDcBtv8ZGW4I7cdeRntipba3snwYoyrwyfaSHH3HbPc8Ecfp1puVu4ueT7fcZUEizBPL1G/PmMUQnf8xHXHzH8uvPSnwEXDwLFql3meRo48lhkr1PJ6dPf2rVh0+0jSIwRqRBIZY8ENhj1z6+3cYFOi062hMXlRY8mVpY88/MeufX27jA5pc68w55+X3GLm6uIY5IdVkj+0Mwgyxxheu7GcdsdTzTdJe41IRRnVZRcSFuAxwoHryOTxwM9e1bUGmWkAtvLi/49WZ4s88t1z69sd+BU9nplnbSW4RMG3LmLODjd1z69sd6ftI7C5p3uZlrpl1ewm4tdZlkQEqQCwwR1H3qt6AXNnL50rznzThpDkgYHHPamRqmkavCr3B8mQeVBCo+aRnfLO3AA59O2Pxk0UbbeYf8ATU/yFaL4vIG+am291Y5y1L/8JFqAiID+c5QHpv38ZrobcXc1i41FFhum3cAAhVxxxyDj+lYFsoOtamWJVTcMpfONvzHnPt1rd0yMQWJQ3YuvnctNngHnI/n+eazqbsf2I/MrERlS0t032gkFXTC4wQOgxk8/oanjVZFAyyYVMNDKQDuz8x7E8VVvEkW2WVo1aSPcQ2Ppwe3Tt3yeh627dlK4O4eWsasWPPc5z0I5FS9iSCS1k+0ND/aG8YyUfcCRleM5xnpz/tVA6W9wXKXKRqJQVRVJOzbjk88547Y59RVwwm6uRKAqxrtmCtnLHAxk/h79TTbqRZnVpETPOEHUqec+/wBcUJsViuRCkTlmQMTku8ZCjKsPlz1PzZx7GmfaY22zO4Roip+UeYhbdkEnv0A9cDr6SRyG4sFt4PMLxyZUAleCvQnkdT3qeOyvI7mKUSRnYwJXe2Dzzx3qr2CxUWySSKMxmSKJhjzCFwTyQTz1Ktt7Z9exsOwuLoTpGWulkjKsqgZ+UkDBPQ7Txn0qybW6kldnuUSJ/maJI8hzgYzk9OKeNMjVTGrPtOOCM9Onvxk/5xS5kFilYrEt1GN6idWJkjUEEbkPJyBj7q8etah/r/hVKOz1AzRGSO3SONt29SzSN65J65q6WUsdpDYODg5weKiWruNDJmkijDQxCZycBC23PXvg06IyPAryxeU56pu3Y/HFZ14y6bIbqUTm3mPzyxyN8hOeMZ47Y/EVJYoZnW8VroRbCFE7nMxOPm25wAP6+1Pl0uF9S+OW4HOf61RhuoJdXuYo3DSRQ7SuOpH3gD0yOKug/N/n1rLuI5Bf3l1bRO8sccfmCPAJXBJznr90ClFXBmjbzi5jd1hljCNysgAJ78YJzSW11BeI725dlT5WLIVwcdOetZ0F3/aAW6jvDZ2ztsaOVRgkDHXvkfyqaa6lSWJLKe2kkmwiRqoZQADknDZGB19vWm4hc0M/5/Ks/UPKE7POAyrCMDvnLdPrxWiQN+Fz/nFY1wzXOpjkFIV3kNwqjJCgn35bn26UoK7Bme6hV2TtGsEs4ct1yEQFh244wAOv5VMJXk0xridJJpoyEQAnIkPIJHcLvVQvTrxzxaiis9Rd7ghpo41x8q8Bj1G0DvxzUhhj84NdMLZ9yu7hv4wSAQOnoM+wPeteZEWKbqVjIi+UqFMUiMPMcvhUUkdiQ7kemBntT7O9nukMySyJKzIickqzkk4bP8Kp1wBnnOcVaaC0hST7G6SAjZFDCu5ySvIDAnI+Y5bGQCRntR9gDyoihRLuzLErHCcY3MQcA44wOvTpmjmQWZU/tm4Qu8bvJFAA21kGZFLHBY44+TuMckVetrm7lure3numXz0LedCqlVcc7BlfQE9+gwetW106D7M8JVzHI4kkwcbmA46dBwOOnFPGmwLMsoaUOrbyWbduPHJz64HIwePrS5o9B2Yl5BezajZSWywG1hOZfMUFhzzgkZHHpjmotE5tpSOhlOPyFGpRW8upadLcXbQTxt+4iA4kOR+WeBRohzbTZGD5p4/AVUN0X/y7l8jnbU417UWZS0YnYuBzkbzkflmtzSTZtp5OnRsLcSMNrdS3rz6jFYtmG/t7UGTG8XJ257necCtzTJZZbItJZrZtvYJCq7Rjscfp74qanUr7EfmSGTy45lk3KzAkkgkZPbI444FVz/qZmAyJAir1BBAHB9jn07e9S2VytxE8fSVR8w2lQc9/896rXBXy55ZMgxwRuCDjjGD35/Gs1uQy3BLEjMWkRRtQZLDsBVdFjvLsQurKIt3y4IMi7iVU+w/WrNs6pCZc7YxEjZxyRtFNsjKLiSWRNgY7grcEAkn+g60DILjX9MtF2CUybRjZAnC/ngVD/aF1qDD7NaSwxAfIfMKuxPc4GQv6e/pYtdItLe4lupI1nuZHZ8svypnnhfx6/wAq0TIzOC2Tz378024rYVm9zOOlTtEEk1S5YAfMV/i/MnHtQuiQg/vL2/lAP3Wn46+wqtJFeRzXV7JfyNb27nfbF2QFNoIAI74YduopNO1K/wBSnmGnoi2qgAPcHcUPrnHJ9uaq0rbiui1Jo2mLHvuYyUHeSZsd/en6a9kVlj02Bo4UI3OB8jn2OeTUclpDAFku2bUbls7EmYKnHXg8ADI6560/7TfHqbOMJ/BJIoVR6ZDEjj2oUXJaahdJlXVYJoppLp282ykVVdGYgREHA4HbPII7n8adpt3FDARc3MaZwEgXomO/Hc8dzTrjUbG4t5IriPzo0Ad/LcNHweDvHIGeOmfY1Y0/WYtUDpHJieMZZQThh6rnBoaly6oFa47+0rBQzvcptUbiAee9YFveS6jO25juA+RhGfnYA43AE4+UnoOvpXVFi4KSYZG4ZW5BHoayNL023huLyQ2hULIVi80EjbjqAev1pRcUmwadyo4ltLBJZIw9hdKyFRllTJyrFcgBs/lj3pfDcywySWdvbl1bJlnJGUwMgEAd+nX8Ota8lhbukgSIRlwV+TKr+KggEe1LZW32OxjtwI96r+8dFxvbnk+v1NDmnGwcruWFOH/Gse3URR38vyNIZvKRWOFdUAGCOpH0z3rWyQcisy90+Pzg4iWSOTLNH/G7nPc5AXLD/Ak1ELDZUfbdW948Tk7YAU6b1VRuJbHYsABn1z24k0UnUIoJ7gpKU3bgeSccYPb+IfgBSwAySzp9+W4hBeQMVRUcBQAvOSueM/ic1qWVhBp6GOAHBxknjp/X3/wrSckkSkOW0tlDFYEXcOVAwDx6dKmjVYwqRqqIDwqjA6+lNycf59Kq3ckqLM8M6hkHI3fdH07HvnPp0rLcvYZafaP7aKvcHa3mqYS3ynbjbtHY8/oa1j14/wA81zV/alrWQpKQ0RDAqCpX0IyeOecjk/rWlpE8lxKzvKzq8KNhjkBuM9zg+o4rSS6kJjr+ewj1Kxiu4mkumIMDgcIc4GfxpNC3eRcbv+exx/3ytT3ct1HeWkdvZrPbs376Rhkx89R6Y61Dooxayc5/en+QrSG6L/5dy+RgWq51nUBkgtdFQR2O481u6dFdQW7JfzrPMXY71OQBzxnHrn6dKxINv2/UBJ/qzdvv9lzzWvo0VuliyWlwbiPzW3Svx83f8Oh/GoqdS5fDD0FBNoqOmxzMwX5855IH97HfJxVeVd8c1pIycqIjJyCVX25q2JXnjLBPJRwQBKdruR0AXtz6/lUdvLNNPIID+7jdi6SLsIyScnI3dPaoVzMdFcMiIypHtZdqHeQPlwOeOKmty8paV9oZjt2jouCe/fr7VVFxCwdwoeEs4Dy/u4+SOdx69D0zVmy3h5Y5EKlXDBj0fPcf570NANN/aAlTMcrkH5G6/lR/aFn/AM9u/wDcb1+lc/qkz2xaSNgD5xBB7iobm5ljuLhIyCsab1xjjp1z1/CmoXOuUKcd7m/PLpt1G8c0jbXADhQ67sdM469qfbT6bZwiC1fy4gScbWOTxyTj2rnHupREHHzDytwaNMjd756Cie8lWOFoyDLOAVi2/d9/xPSq5HsTyUd9TdkmgubqSRSk5jVVjiezaYngnhsfJkkjn0rn9KSW9vpribUHtJUO7cELEse2B0H/AOqtKJpYCpSVw+AJAjlPM9sjkexpxWyuZPMlVbCbqSsjs8mT0zghic/WtIu8bLcyqUeSV2nykGo3TajPa2ElxLhtsl07OSo/3R2GDkfUA9KmhjtrG5TUUMdqrrsQtC5jGR1GSCTgds1Wltjpl3LIwlktpmA+0PA8ZQ+hDDp9PT8KtSWsMtjZxXgkt1eQeXIiKfMbtn5/fuBV7uzMnGKgpJ6lhtbeGW1E6xOLlhjy0cEJn7/zdvTjsaludQnWGee2aOSOIEopt5DuUDklgcDnP5VjQsxubq6uVKTIxTyxyIVHAX29B9Kv6WipfXdteIzRlFXYiu5YAEMwVcnBJJyRjnjGahQjzbDkuWCd9WWk1OS5RJbTywpjV3DIW2Ek5BO5eBjr70qassbIL5lWCRSVmRMc88YDMSCO/rWNpoB0y6jd4kkjjaMK7qpY88AFTnrjgg+/ozUZDbQnTbZELzfPMEAdF6HahwTgEHvxzT9nG2xLdnob4vXLbjNYquN4iM3z7OpJPQH9PfvRBqlheQLJvdVycKyncuMjtx0/nWVcLHfyQx6jsmuJQVW4E33T1xgKfy5HPGKZEUSR7QbQ0GMbc4ZfUZ5781E4JK6NaEVOVpM2hd6fGdyyAHG0Hy24HHHT2H5VbRgyK4bKsNynGMiueIGDW5DvFhH5QDSeUCgY4GccCudo3rUo00miXqvJ4qpPDdSTFgYokBG4jqV/2jxz04HvU0TXnmKXEIhLcqud4T19M9P1qMW+o+eZtlmztgHduI4PYHjpj8c1cdOpysy2mlmQ25R35KMMsAAAdw5bkD3GOOKu6APKYQM3mGOJhkdAQ4zgHkfiBSxadewMsqJbJJgg5kkbOVHqfXdn8KlitNQgnaSAWuDwdxbcy7ume3ygfjWjaasSWbm3vJ7uyltbnyYYmzNHn/WDv9eOKg0Mgw3GOAJun/AVpdSjspNS02S7uHgnST9xGASHORxnHHOOfrRooxbzHGGaYk/XAp090V/y7l8jCt1K6jfOuGY3b/J64Y8fjWto8sM2nF7e2NrEJHUR+vv+WB+FZMAP9o320gObx9mf727j9a27F7yWAtqKeXcF2IXuF6j+ZH0AqanU0l8MPQfNJHGokuUJUNhGCFyD9AOOlMfUEUAbZm4yP3T+/tVOad5rqRY4xKsTEAYySeMgD/P9Keou8OPKkIGc7Y8Z68D178+9RZdSLlxbnzZvKMTb+R8yNtyMdyKki+8Rz8rAZ9eKzfKuNke6Jm5B+WLaM4BznsQe/arunu8iFpEaNy4yjckcUNAY0uPPlyAfnbqPemkKQMqDj1FPkH7+X/fb+dQ+bGWKhssOoHJFNHq3SSuOKqT8yKfqKGALBhEHlJAXjJz/ADpqyIzlQ3zDtnr9D0NTW4DX8AYqANxG6YwjOP745HeqS1szOc0qblHUjvpbSzCw+V/aF1IMqD5kez6rwR34645z0zDG1vfwGymto7aZsMZkdtsR5ADZLZzx09R6VHZuv9r3VzflsJNiQghyByBy3BGQoye1aF/Y3Emrpdsk0Nmsame4lKAsv/AeM9APoDW/oeY29HJvUTTrx9TtJ7G92eaB5Zae5aNQegwuCpIxmqJuNMmsbeG6kn3KoBEUCKdwGOWJGcZPWrWgzGXVry6S6jtWnchDNFvL5Y9gQAfU1TsNszXVw8Y2zSll3AdMk/1ok7K4qdN1Jco03mnxXVstu0z2cBMzK42lpD0HHbhefrT7G/e2Iv5QohbK+TAxjJz3LD5jyO5NWfKiIx5SYPUbRzQEjUELGgX0AGKj2h1LCd2V7XWLaBtQCNPCLgl4yjfdJByD/eAJ46dPeo7NJTptvfQhybJtsjDGFXduU+uQxJPB4NXSkR6xR/8AfIpkwEdvcNBFHvaJhnaOODkjj+7u/SmqibsRPDOEXK+wk19Al4tzqMl7OoZmgj3j5CedwYcH2xjGBVe2nm1LVZr+QFVxjk57YAz3OB1qXS0kjsAJGV0Y5UA5AFWs8YwAOwqZT3RtSw6up3Eboa3InWLT4XIO0RrnAyfTgd6w26GttOLC39f3f8xXOzTE/ChEu5MoBbsCRz14/Tn9KkF24DYiJwWAwhO7Hf6VFdzQmLbK1wiowzLGdgVun3jgY5oW0ednWW6vIXhAjPlT/eGM5J2jnnGfamkjgZLJdTKQDDnpgAEdRnr34x+tRzX00QCpGq5znjfg+mAePXP4U57IybQL69VlUKSkoBbkkE8def5VLZTRtHtjuGuNvG9jljzxz36GnoBW1Ge3iudO8+y+1NI3EnI8njk9/c49vanaICILgMc/vjg/8BWpLuW/W5tfsMCSxl/3xbqvHb04yM+4qPRMfZZNpyPNP8hWtPdDf8OXyMRABeXW87Va7kyw/hG7Gf61q6VGYbJ0a7F43muWlByAe4598n8c1kQMRqF8WGUW8ckDqRnmtbSDZtZP/ZistuJWB3ZJLevPqMVM+ppL4YehbaMPDJuU7QpY7TtPHPUc9q5hNbLwb5PNDqTgJKcDPXqc9vWtjU4Re7Y4r9rdx+7aME7GJ6A4/rmueHh65cjZPAwPRvnH55Xjp3opqNtWYybvobfh6+bUJrpipBjVcNuOWHTkZx269a1FZ1Wd408yQcqmcbjjgVzmnaRJaOS9+0JYdYN+fxGBz9a6O1mSYvJESybwASMHp6VM0r3Q1e2phb4DcOk8jSEsciNWjGf9piMr9ACanefafKsxGbib7recQsCIADvyBlRyfxIxxyxmK3eQSpEx5DBcc+p4H1NVtUmEhuHeV5FEcKufNWQmPeSRuHXnb0rem01oi8SmpJN30LMNxIJfsWryw3cToTHKtyVhPc5xxxjjjr+Ypwu5Z4S0ck9s2Vc4ZJB2PvkfzFXorqykuLK30yS42xTGXa5TEagHO09BnPRj+FUJ5gfEV5I8jEY2M0mAd3AwdvGeD09Kc9rk0JWnyvZl9LYX7vc2e8zINkgkSNFI6bWUNkdsHH51SOgSSShRbbWJ/wBX9pTH5Zz/ACpbmOGRFeb5ePlkU4P4H86qqET5Y9TKJjGAAGx9alST1NpUZw91NNeZpXtyNOtn0uwNytxL8skLCLYARgt8uSDjsTxUMMK28KxLzt6n1NRwpbWUQ2EDd/GeS341J58QOGdQenJxUSlzbG1Gmqd3J6sfRTZJEi4kYJ9TiiSSOMKXdVDfdJPBqDoukOFLgdCMimuwjXc5Cr6k8UI6yLlGDD2OcUD02IVt5lvvtAmXyyAGQLtyAMAYHHpzVmmebGHEbOoY9ATjNIZ4VkMbSKHHUenrTd2TBQgrIkPQ1tpj+z7f/tn/AOhCsQ8rkYIIyCPStpSfsFvxj/Vf+hCs2Y4n4UMnDCK7WNQXykyg9jwM/wDjhqxFkXE6tgttjdm9SQR/7LUYQTTXKsSFZFiYjqOCf/Zqht5iqxSLGEa3UxyQJnJj4+YAjOQcHHofehao4mX/AJh93A7c1l2cciR2c52CN9hyPvFtpGCPxI/CtYEEqUYFX+YMpyCO2KxLGVzr8lgQfLt8uD7Dfj/0YPyqo3sxMu6jC01xZlNQWxEcnClseaew6884H0Jp2jHNtIdu394ePwFR6v8A2cJ7EakHLGQiDYTgdAc+2Sp9eKk0bf8AZ5d+M+aen0Fa0+g3/Dl8jEiBF/clfvG8kIB6E7q09Nkke1zLZiyIdgsIXbx1BxgfT3xmsyHm/uQeM3kgBHX73WtOwiuoLZlvplnlMjEMpyAM8jp13ZqZ9TSXww9BTbSb5ZN4VWff14AAHX16VVW7tAmY7ovGARkNgH8yDVm+nuokKW1qJxIhG7d3ORjH9a5hdE1OI/u4QSfRutKKTWrMW7bG/byW927RW9y/mBTlMsDt+v4irunQ/Zcw5UjcD8oIA/Mk1gaRY6hpt09wYkcshTBbrnnr+FdDbOXYOwUOQpZVbcFPpnvSnpsNamQRuvNvPM/8IDHr2B4P41DqE0tt4gUIpIlgCOs8agsvOcjBAzj071K4LXRXCnM2MMpYHnuByfoKq3yqPEFuEVAvlcCNSoH3s4B5HOetawdos3rpSqxT8ixetHolur2dqyi+5RJURhjgj+8T1HHy8461Ylnj0hbGxa2XzXYtPLKqMwHQsCM55yeeeMVn63l7LTjvgJyMmJSrcgY3Z6ng8/WrlxYrqFxZzwJEm1StwsbIhHqAMg568nrkGtTkt1ewlwn2HXYYmkkijlAk3sFQo2SCQOgB+lT3V9e6fJc3Tyf6MFIh3fMzvwB1A75bjsDVD7RDP4nSSCPEcKkOVwpzzk5T0J6jPSp7q1kvLlh9ohFu8iSbnEskibRg4JXnv1oBtu1yHSo/s0iNcyRh5NzyNPGZVye20EZPvWjZ30s0kpvLG1gto8mO4+wsykZ/QY5zms/Spmv9RkeNJ4YFVhH9mOJOPc9SR1rSgbXJLyQXbXn2MsSgiULJjtzgAe+aFfqVUab91aGfoEzS3kgjlmWJWKoUh8wsuRgEEHA9/eqOmkjSpsErmOTOF3cbf0HvV7RriH7dciJR9n3OExI0RK5BHKjk4HTpx7UyXTjpmmXRkuYJYQrKnlyEMWbGO2D9M/ypWK5rXv1Q3TnFnof2x4WcqCELRB4zzjHJ4OfboKZdajKbeKaaJBcSsGjWGJVUg9icZJ9voe1SafALzSfscjCPcu8MXkzjOchFBBxjknnBp06JY2KzSzxPLFtVUCuMgcfLkAEnOfbFD20CNlL3nZ6EoQXemvaNcxwhpANsk6Ls+bJO0jOfx5qtqMpuJhpFkzrbxN+9+fcox2HA6fqfXrV03NxbeG7ie2MoRiQG2rsG5sZB+8Dg/TNVBviX7Y4/dy7Y7lhjAkxkN64IPOe+aV2o6DUVKq+ba5KESKIRxjCKMAVuR4+xW+T2j/mKxHBGRW1D/wAelvubHyp/TiuSR24nSKRXaSKO+uIpJzbTsRJG4XO5NoHPqMg9aFuILlg8Uyi8jwJPLy4kUdvlycE/iBmodTskmkS4mvooV+6okHJXjgYOSMj9TTXurMWyB7qArEAkM3luHQYwPmHfjtVpKyscLLtpeIiMJo2ghLZTeMLGSfuk9vUduSPSrEdiItSm1DPzTRLHgeg6n9F/KqX2i98tWGoW6xOuVlmt2UOp6E5+Xmk03QxY3y3byI0oyTsUqvIPAA4HWk7btiJtUleOe08qwW9Jc7iy58sY5x7kZ/Kn6L/x7zANuxKefXgUXlvf3E8R06cQBH3S/wC0McD6cYP1puh4+zzMowGmJA9OBWlPdFP+HL5GNDg390CvH2yQN7jdWhosdtDaSLZ3DXCGUl5GGDnp/IA/jVGAk6jMFI3C8fjP+30q/o8sM9k7W9p9kjWVhs9T6/lgUqnU0l8MPQYEBuL391LIwlB3527Bj+HnnHr79qdBEThfs0qMGI+8PzBxj/PerrxxSqv2jHloc5Y4C1zY1CCSWQFEhVzgqcgDnOc8555qFeRm9DZ+zOSA1sVKdw44+nH+FSacWMB3psOem0r+hrP0ma3vpmge3jJhXzY5F4xyAf6flWumTcSMSTwv9aUtNGCMRhuucZA/f9S5THzf3h9361X1DjxJDkg/uu0plHQ/xHk/5FS3Pmq7vbhGkSRmCOuVfnoR+v4VTnbULq8t7ia0iQw4X90AuVz6Zx3NbQa5WjpqqXtYytorEuuvJ/ZmliRiVQcAuGxwPQDH0Of0qW6gWYuN7xluGKNjcPQ+tMvo3urNbRG5STzIgSArZzuBJ6Hnj8qdJcRpdm2lkQzYHzIcqSe2f8/h0pyu0pImkowlKnMZFaRwRbLdpInzkSq2HB6dR9TTXh1F1ZH1a4ZGGGBdiCPQ81ZwRRioU33OmVCm90VDYRmzW2Ln5SSHAx19qZJYuY1R7+YxA4CHJ6+gzV0kKCWOAOSasBRY2f2+4SVDjKPHInfomCCcnvx6+lVByb3Mq6pQjdrUgh0x44DBHbZQcuGlQNn1IzkHp6VUlsIvPAuppnZR8qSvnIz2PcfSqrLdasTPO4ijJ+VUTjA67VHpWzYrD/Z8KzyJIYslZFkgPy9QG35Ix6Vpy9mczqNWcoqxXJinxHkZXldhwUx6HsRxUS2RN0Lm4uZbl1+75hyfbJPWka8bVNYSVCxt7dNqbgFJHPJA45J/KrXFZSvHRM66fLWXPKJXntZJiwS8lhicYaIElTznpn15xU9qvklFnMMqsvlO8sJcBT0OAQc9uD3paCAQQwBB6g0lNlujBp6blaeWPTro2bzNLb4/dyMhVk/2WB54rpIkDWluGG4BUYfhjBrl76zW4nWaad1Qj97IQXPscdc9B+tbek6pBe2SxWoKXFvEP3b98DGQe46UVVdc0Ticppck+hmeI7KaXUsriTco2gdU4+6R25BPvk1XuLCWSa4kaBlDOQqFc7T36dMcdjWxBMysPLYb1HBDE4Oc8cfp70/JUYB4IByJCdvGOvY+3HFCm0rGViXSrxRpsLXbpA8IMBVjt4HTj6D9Ksae0TSKlqw8pE+dB3PZlX+H3PH0PWqTnkvkhuhIkPBP4expJJHk3fM64P3S54IHTkZ4zz+vrUWuMsa1Dayy2pvrtrXbJ+6K9Gb3GOxxz9an0ck20m4YPmnI/AVV1We3gisWurE3qsOB/wA8xt5Occ8c9untVnRQRby5bdmU8/gK0pdCn/Dl8jEtxnUrkHAzfPg++6texe+kgZtVjEc+87FH93r6n3A+lZUIA1GXIyDdueP981oaTEYbaRWvRfEyElwSQv5+vX8amp1NJfDD0K2qSCS+eG7ufslnFCGU9TKx7qO+OR7fjWJDbagVH2aGWYLwr+SSCvtkcf8A166wRP58sjTEo2PLTH+rwO3PPrVN5lgnMMxmdk7ISx29iwGcfQjNEZ2VkjBruZ2nx6xp87ztp7yq64KAKvGfat63fzD5pjki3qP3cgwy9etQWqCe3WTcw+bghwwOPp0+hqa0iMLNGzmQ8EtjHr2qJyv6jSsZD/66X/fb+dNJpW/18v8Avt/OkNB7C2G8YIIyO4PeoBYWwmWVYyrKc4B4z9KnoILFUDFN7BdyqWIycZAHJPsKtX2RnJRteS2HRQtPJE5SYwPvM1woO23K9uuDjqSfXjpVe1uPtESM6lGckKSCFkx1K56/Sp5r54dUNjBZRCAACRQro0gbHJXIJ6jg81V1Zp7rUv7PikRIYcMqZfaGCjOA2So5xjoMfjW7irHnU61RTvvcshS8kaAE7nUEDkkZ5wO5x2qv4jQxxQRiEq0sjMS1qsLnGOuPvfeNTqWxCJdrNuUOcZB5wTjqaj8Q24RbOTy2jiVyr/uHhGTg8biSTwfyFTT2LxV3NehLFbXEtzJa6bdLaraBYpZxIQZnycAcjjg4H55zVa/TU7y7e01C+34AcDd8pHqAOCR0/A1ab7HHcvcXN1JDLJgzxmJdsjdyhwcflnk9KoXV62patDLEW8mIKu8qFzgk5IGBySQOB2q3toc8V+8Ski5FbwW1k0jzGCINjLRsTMehIYDGc5GPYk1JOiW7wtHL59vPxHJtI2t/dOQM5HQ/WoNT2lNLIOAsmHQylhnPXZ/DyG+tGpOH0y1WKQPJ5+VjSYsV5Y8x9jzU8qehsqkovmT0vaxMeKSnEhhuXOPcYP5UlYHpb7ASQODg1rRwwR2PmxQxxzPEAzouC/tx6n86yT0rYz/xLouM/InT8KiRz4jZFSNLjy0zFNvZQFHPHXrgZBGOmPenNFNjcIpimfmUK2T9R6H2q5Oy3HmWyidnyA7RDbsPBHzHA9OBmqdgrT6hLFJNdR+S2EBuC3msp+bPtyvHuapbXOFjxFcY2FJdwY4Pz7QOec4/IUyWK5jGdrybuAI927PY8gdeh+verq6ZGmQlxeLuHaUnb/u56VNDD9lQp5ssw3felbcfpmlzJbBYrXE2oRRWLWVus0hUGdXGSpC5xj16/wCTTtFC/ZpApyPNP8hSanFNObYxX4sMOcsW2+YT0HXnkdPejRAotpiqbN0pJA9cCtaW6G/4cvkZEDN/aUmB928fHv8AOau6L9h+yzDTN5i8w79/XPb8MVStx/xM5MHBN4//AKGa0NLlaa3lJsRYhZCAgGN3v0/DNTU6ms/hh6EOr6m9hLbwQITNKCxIGSB2AHuc1j/2pCpkkRpYpXcSPu6h+4Ht+WK2r3yru98kwO09oA6yqwGN3bHcdPx/UWNN4WQEKTtAB2kj16E+nAP40RcUtUYu7ZnaLq1na21z57Mm+XckYUljx+XYVvwOspWaPO2RFKkjBxz2qKBjCg+zWccZbJbY/Oe2TjJz6mn28rTsZCqhc4JV9xJ/zmom09UhrRGM3+ul/wCujfzNIaVv9fL/AL7fzNRo25Vwyu5Xc6gbTH7cnn69KpJvY9N1IwS5uoO6xruc4UdTihQZELeXIqAbvMxjbyMEH1yQRQGSSRUEmC7eWwXBJycEY7/h6cGpi7ajcQxwi1jES+XGgkIVcde2Tk9M/wBapLS5hUqtTS0sypPqV9G+XtFluAMLcq0mSPXhuDTJ7izF2b354p2G2S3cu7r/ALW4jnj3/wAK0ntlhcxy6hErjO5Y4Wk2kdQcdKoyQxXaI8yc44IOCB6Zq+fTUxjSi3ek9V3JCA69cqw6g9RT3iS9tGtnWJJD1KxYbjo42glu+Rjv9KYAFUKowqjAA7ChlDD5ug5BBwR7g9qmMuVnTWo+1XmG2WKFEvYmiYjH7xcB/cZ6/TrT4ZVtbW4uFHl2pjZPkQbZmPROmO5yR0GaZb22ozBhZ+TPC/JkuIl6j/aI+Y0+TQtW1KcSaveqsKdTuzgd8AcD9Kpcqd7nJUqzceSS17kOjT3ktgsESm5iDktCQMZ7HcQdtWorXWL7U4rq+PkpACE3yAE5zxleef72Olan2qysVSxiY5iiLJCgyzKBuJz0JIyfeqt1rBXSF1O0gDxtJsKSk5X0Jx/j3FHNLoYuzKEFve32vS+fBNaw7AJiz78YHBDN1yfTtV6XSJkDNBKsoHOxxtOPr0P6VbtLppJJI55SzON0MDAAhMD58gng5HX0rKme/Qy2V/cx3A+Vi0Y5/wB08D2OPpUSbb1NaMp3UYshDBlypyCOK20GdOjH/TNf5CsU9DW5GP8AiXx46+Uv8hWUjqxHwoem5b+YKAQY1fnj5jkf+yiqelQGLVNQSSQu0JBJPO9nVST/AOOn86uRruv5ZMZVUWPP+1yx/RhVbUH/ALMv4tSIP2aUeRcgDJH91/6f/rpx7dzhfcv3RzbcZyZIxwf9sVz3hKVzFLG5b+L73T+H9f8AGt+/GLGY9fLxJkc8Kd3H5VRs9Ut9Yvt9skqLBEwYOoGdxXGME+hoi/degdRdXXT3W1XVXZFLnyiuec9en4c1Po277NJv+95pz+QqLU7pLRbdpLA3qu5HA/1YxyencE8exqTRRi2lGc4lPPrwK1pdCn/Dl8jGgZTqUgOeLxwcf75rUsEvo0l/tOZJpN/yFTkAd/17VlwHGpS/Ln/TH4/4HV3SI4oYp0hvjfAyZ3Z+56fn/SpqdTSfww9DQRAZAVRfMPG7HP51mW7wSj5buQJnKB5W3j2znmrd55zQ7LW6W3mHJHG4jnGM9P8A61YEdnqEKRobOPcvRxMnzfrUwjdbmLZtWEsUt3cJHI8kiKCfmJXB7YPf396tIuLrKrhdmOB3z/n8qwrXTrw3LzTTRWRYYVknG5Rn0HX8x1rdSRGnOxg3yjoc9D/9elNJPQaehiP/AK6X/fb+ZqWHbJC0bxLKUbcAeoU9SCOQARk/71RSZ86X/fb+ZqN4jOyqJXhZAWVk67uMVcdzvrK9M1ToyQMfs7tIOhSZsEj03AcD8DTJLGO3VpLbR45LjAACz4UD9M+4x+NRX19f6do9oY9s1y7FJZs7wOeOT657+lashmt2cTGOVEj3bo/lYtnAXb7noc0/ePO0MKOx1B8vPaMsmcALIu1V7gc8dhjpgmpRp962f3AX3dwM/lmr1lqf9o2Jura3ZnEgjMG4Zycc59Of0NJY6hLqEjqloFjjl8qVvNyyHnnGORxjrQ+Z7o0hVcFaJAmkzH/Wzxx+gRS+fzxVuHTLaIrmMzydQZfm/Tp+lU7bXUOqyWd2I0hb/USqeoPTJ9x+RpdO/tG3a/hKySv5hFvczH5fTJJ5IHBwAR1pcrCVWUt2SXevQQxtNDG13FFIIpWVwu0nuPUcHngcVCv2u41OX7VbyT6fNEDbHywyJnBU4bjdjg57+1WItIsbPzZ3YrFLgyxyPiHIORx356Zon1heVtkMp/vv8q/gOp/SndLYiMJTdkLHpckv2KWWby720XaHiUFWTsuMehx+dNT+yLK3FkhWeNT5jRD96SeBubHHp1wKz5557nieZnU/wD5U/IdfxzVdof3LQwxxIHbez9z7EcjHJ9KL33Zs8PNK6NuO+gACWiWsS56PMq4/BN1ZtxN50pOzZsLDkcsSxJPr34zToLu5tIGa3eKLBVAPLLeZ3bJ5OFB/8eqJuZHYncWYnOMZyfTtQ0lsXh4NTd+gHpW7GudOjzn/AFS9PoKwT0roIjjTo+cfuRz6cCspGuJ+FFV7iK01K4WW6W2mkYSIJP8AVyJgDn0wQefarC3NpdwSx3JRYpAUf94GQ/Rh379jVTWbJ7027tLbRQwtkNM5QknqoPp0pwez8qMPdWqTRj5biGQB1/Tkex4NXZNJnBqGh3KmKXTLmQO1u3lpJ/DLGRxj3x29Me9V/DOmz2EF39qiaN3dVG4YyBnJ+nPWrT3N7NbbJzpzxuMbnDBWz0YZG0+vWq9jpd7aXMU01+80aDITz2YEY9CKHs/MSLt9/aOyH+yBGZN+ZS2DkAcDn155pNE2fZZCmQDKf5CotWtkvUt43vfsSLJlGJwHbtj3FTaIxa2lyuCJSD+Qq6XQ0f8ADl8jHgDHUn29ftj/APoZq3oktnLHcDT7d7dVcFw3OSen5c8VRtgDqdwGOB9ufn/gVamny3Vwk5vrUWrK+FAXbu9fqPf9amfUufww9BGglOqtOiKYmiCbif4hnjH5c+9MHmjqIxyeB83f27irVwZ4rcyWkKzSg4w3YevqfpXL+ZqMMkjGO6jkJzxGQMnrjI/ClFcyMm7HQIjTE7ZYCedy45wehxUljHIjES5yBgbmBOOMfyNY2nfborx5obOaVmTYRKhCsMg8NwB06mujVAGzxkgZpSVtATuYEn+vl/32/maYwJ+6Sp6AiphDJPcypEpZvMPA7cmn/YbklR5eCw3Ae3+ew5oTPUbjazZZsdTighENwjr13SD51OfUDn9KsRQ6bJnyDbAEiRgjhQSOhIB7ZPBrMFnOxQBBmTJXn05/xpBYyy7AIwTISFz6jr/XjrTuc0qEOjNa0sLWwdpLBfKDjDYl3K35k0yOGwsDKYZI4jL/AK3dPkt7nJ/zmspdPZ+RAmS23kAHPv6fjSixlVQyxADf5Y4x839Ovei/mT7CP8xojUNPtgFgjDkDaBFH0HpuOBj8ary6tcvxCiQr2Zjvb/AfrUBs7gbsp91wh/3j/L8aZJC8Tuki4ZMZH19KLo0jRp97jH3SOHldpHHQu27H09Pwoqc2NwCQUGQm/r2/zmlFjcF1UICzrvHPai5spQS0ZXpRxUyWU7mMKF/eAsuWx+dCWU7iMqoxL93JpXQ+ePcrqGGNzZPv2+n606phZzEIdq/OxUDPIIo+xT8fKozJ5f3v4qdxKUYq1yA9K3VP/EtXPIEGf/HaxpreWAZlXAyQDnqRxW1CM2MYGMmEAZ+lRIyxDTimjF8Rxy+crtyrbRGBzwByo64OefQ+vGKz5YJJo0K+ZGu1d0bK5BIAB4AIPIz+J9a3EllzvyQ+SRggMM9s54GQOCeM08zzsC6zuBkHjjYTngc8DH1rVTsrHntXJNBuEbRYjv8A9UWj+Zh0B45+hFSAxNgWnMuQSY+EPqT/AAnjPqaqMiNJvMQ28gjYuSOcZ/2vcUhGG3RFkZQAWUAc9OPyOR7VFrsrYk1x9Njjtv7USR1Lt5fl9RxyTz05H5Va0YMLaXcQT5p/kKgnnu0s7WS0tEvpDzJvXO0e3ufX/GptFA+yybWyPMOPyFa090U/4cvkYVo3/E2uw43KL5sD/gXNa+nQ3MazG7vBeFnHlspyAMD9TkVlWQYavdFMbjfN/wChVf0ZdPQXJ0t5GVnHmCTqO4A46cn8qmfUqXww9CeWCQ3wuY1jYiMJh3I6En0Pr1oW3mALPHBt6ZMrAdeO1WenU8VzmvXjrqvkXGTBCmY0HGcrkt7nr+X1qIpy0IbsbRt3Zdwjt3UnqJSRn04FOs4PIclsF+QCDng4zngegrP8P2c1r5zTERh0QrCpyO/zH64P51rLww6UpaOyBaoz9M3fb7orE0rDd919m3nuapiSbtJI20FR1+VfQ1NbSRR3dwZ4nlUswAViMHJ64qBXkjWRY5GVZMh8dWHv+dPqejFe836ArzbhsaTco+XGcgH09qFklAUI7jH3QCcjPpVtbqeaWGW2tmMlquxWTJwp6Bvbg/rUavPHem8FqwO7cq4IUE8Y/pVWQc3dIh3y7BtMmxDuBGcKfX2pSZwB/rR824cH73qPerIvpbdJUNv5STSPIwY4wSNrAemKSK5u4pLQGGUvb7gqtn94ec5+maLIXM+y+8rF5sMS0gXO4nnGfWkBkkc/fZz97g5/GpmNxJFDD9ml2W/ykAcsfvYJx75x6c1Ymmu5mnL2EirdbNwUEFivIIOPQfpRZBz26L7ynunA3FpQNu3dyBj0z6Um6ZcPmRQBtVucAegNSySTyxR2pjk3AllXJJcHkDHcDAx9KkS5u4hbRLDIZInLorZO8emPQACiyKu7bIreZKhxvdSowASRgUCSVdoVpAV+4Bng98e9TSvPdNDcm2YwRAbcAkMAcnLfXNTyXd1PdRTm0YS25JCjPHOWzx7/AK0cqJ5n2X3opK8vylDJheVIzgHv+NG+YAEtIoB3AnP3vX61ZNxJ9nuYvsWInkZ5cg/umIxj2qK4ujcpGrJtMahQQeoAx+dFkNNt7D5A50pWaNsFyTKXzuOe4/OtSHH2O36/dTp+FZDPGbIL5b+aDnzMnGPTHT/9QrXh/wCPKHgn5E6de1ZMwrK0fmyiBgMsm1SpC7eBz3/H/wCvTlRmUEYI65DL3IB/LGR/kVWgg1Rrh2uA6WyIxjTcS0pzwCN2QT+FSrHcunMEyvgnOH/AY8zg5/MEVpa3U5CVYnbyhIqAY+9lcJgf5AP6VE8brGWZcN0G0g7ie5wefrx264pwjuCFJt5iCG3Ao3BHTA8zp09eh6UeXdEjy4JTnOeG/wDjlCEWbuG/e2sxpdxHFsP7wn5d57Dp0yCMe9P0bb9lfaMDzDx+AqpqsNpLY2A1W5e0YMQgQE8++cnjg5yetXNGLG3l3jDeac/kK0huvmV/y7l8jAsQW1u+UHB+2E/+PGtbSLqK9W5aG0FrskAcBcbj7+pHP51lWRU6xeo3AF6TkdeWP+FbVj/aOZv7WKbw4EW0jkdzx07cVM92XL4IfMkmlEEW8/M2QqL3Zj2qldJHPexzXdsvmQkpGpww4OcsePrjtUuof6uN1YK8ZLqSMgkDv+dQx75grvndJxtyOSeG5/MY6f0iOmpDJrVxCscMscqSSjcCxBCjsOxHPQYq0udwqiZ5pGlFygWZ4PMTB/uk9QOOvPB5zWhj58D14qZKwIx7WOKS6uBPK8ShmIKgnJyfT8/zqt65zV/TGZb272TvCx3crHvzye3+e9UlikOMRP8ANlhx1Hr9KrqejF+80/IdFK0LOUCnehQhvQ9fxqRL2f7IIVVWgi25YgnGGyCTnuah8qRiq+UxL8qNvUVL5t26FMNKs3B3Lu3gdOfQVSY5KL10CZp57gTS258zO/G04YZz37DP61PJe6hLKkjw5YbkUbTht2cjr9en932phvL+RhIWZnIMasE9TkgflTRcXaLGAMJE2Ix5YwrYIwPfk07ruRyt20Q8Xt9uJEeTLgqNh4+Ur8v/AAHPrUcdxPALWVUASAN5LsDh89cnPPPpSrLdxyiVVIljwgcxjI4wF/LtUbtKYfs0g2xI27y9uNp5FHN5jUFfZEjm7a5S4MLLKgBX5T0XHJ/TP1qX7VffaY7nycyqNkZKHBGScD8M/gKa13fu29s7th/g/gOCfw4FN+0XgWNFB2ouYlCDhcEZH4Zouu4uV9UhrC4EPlG3KxyS+coCnrjov+zjNS/bLx52uEiHmyoV3BScqfTn2OPxqKGS6jeJ4VPmJHsiITPy89PXqaVJ7sNE0W7IGyIhOcDIwPwJo5l3G4+SI5pZHmkZxsZzukVcgEnnkVHTikjnd5bfO3GFwCe4pPLfAyjDJ28jv6fWpuaKy0JGWP7FvEjmXPMeDtA/lWxbH/RYP+ua/wAqy5N66WFd3AD48opgA5Pf/PpWnbf8esA/6Zr/ACrORy1XePzJHISFneQRION7EDB/HvVaAy3sazWV8Zoem7hSWHqu36Vl65bvPqYy7eVHbq2AeBliDx74qi1riJmU7WUDGOSK0jBWORvU6KXybJlbUr+RM42Irtn6kDt2zitMqQTuHzVxWQ0UhJkdcBZG3E4GflyPTP6n1FdvICGbPQfpSnG1gTMvWp7OA2f261NyHdtu0Z2AD5s/h/L2p+jAiCYFg2JT0+gp+oPfI9v/AGbBHOS2Zd+PlAHGPTPIz/jTNGCi2k2HjzTz+ArSl0G/4cvkYFica/fnbn/S/wD2c1r6Xbpam4CXhvFdxyxz5eOg688Y59hWTp+7+37/AGY/4++/++a09E+wOtz/AGYjqpcb/M689APTHP8A9elU3ZT+CHzJryGSby2hUOAGV1yBgEdeevTH41UA1UXjSx6ZGsQlMiRmdc5OOpz65OPc0NdXkzyPBKIYlk2RqUwXHY8j1qfzLhmRhKQ6feOPkY5+70xx6+9SrpEbhHBdGJXmgAmUgfK4K7ApwPrnJ/GrkXyogbAIUA1mfb7mUrLKEhWNm+SNzjggHf8A3hk47Y96la8uSAwEIYM4KlTjAGfX8PxocWwTKqm6guZJIY5FbeSDsJHU1J9pvcqTExKp5f8Aqzyv+NP/ALQmiz5jhgeQSAMDkH24yrfQVasrp5d0Vw8X2gZ2iPow9c9D26ev40mmdHt094lFZrsFP3DNsBABiOCOlCTXieWRC58vO3MZ71s5Oevf+tAZsfh/Slcftl/KjGWW7UKBC/yNuU+Uc5pRLdgACBwA/mD92eDWzuOf8+tI0iou6WRY4x1ZzhR9SaVw9sv5UY5mu+f3Dcvv/wBWeDxTJTcTO7PA+XxnEZ9c1srNHIT5M8c3r5bhsdPSneZGH2vMuR1RTl+/G0c5pgq6WqijINxfMxYxSZKeX/qyeP6nnvSfaL3er+VISq7FyhOB/WmvqGsByXgVAG2mOMozZ44AySa2FaQxoZQFkIG9QchW7j86bVhKvH+VGSlzfR7CkcgMakL+7Pf/AD06e1CTXsflBYpf3RJX5G/z+VbG5sde39KMkNnnP/16m4/bL+VGKJrwKi+XIQhLAFD1P8vwxSia96eVJ9/zP9WRz/hz2ra3HHp/+qgsRljk4ycDqfYUXD2y/lRhSveTqRJHKwJLf6s9Tz6VsW4ItYVYEERrwR0OBxWddaxPDJFHGi4kAIOD3ztHJ7+uOlWGvZ3t3/ciKcoSqA72Y4HQfXOOv0qnF2InVU1a1rDNUsZ57qO5tf8AW+X5RyQAo3bs1EmnXaQDyre2BHLGSTzD06/dx07evrTLfUr9RO9wY5PJiVmQAAg5Jb/x1WOPpVqXU5or57eLygqs+1XUlm2orBRg9SWxxnp0q0pbHO2iObTbu8Zt5ToBgyMgOD8vRADjr069T0q3Z2+oJMJL67EiqpBRTw5I9MdB+tXoZVnQMPlbjzEJ5jPcH+WfaoZL2Df5Mb+fNjAjj5OfTPQYweM9j6VDcnoPQg1a2kuvsojv1sdsnG5seae2ORkgjp70aOQbaQ7duZDx+AqHXhpymyOpvID5hETR9R6k/Q7T+HSp9I3fZ5N+N3mHOPoK1p9Cv+Xcvkc9YjOvX+W2j7WefT5zWrb3d1HaXk9xYrayRv8AIirtEjE8n355z+tZlltGs3xbOPthz/30a0hZ381hdQX9xHNOZAYWB4UqQeT2zxxSlbmdypfBD5lSztp7mMTFhHb4z0JWVueRyOnGDgjpVhpJE8oTwEPEThdwCnJ9fxHrTLG5kECR/a1knUDdHIDgZHAzkj6etXGn86Io6LG2CfMLghDnGQOv+e9KTdzNbGYAxNwr/OHOZHAICZGCT6HI6ev6W4dKhnjWSaSUf3fLkzu6ZJyO/txTtLXyyY2LHCshDrgtgLyR+P61fKZjMcb+TxhSoHy9Og6UpS6IaRUXSoon2pDJNEf4Vk2sOuQRwCD/AJFR2RtElMjXMMly4CxqjbiF7dOrHPJ9qjn+1qDme6XHd7iGLPX0Bqs1wzKAb0g7gDi6MvHHZRz9OM07N9RXNhb23cbkaSTJ42ROT1+lTlQqgs6gYzycdq4yeQy4zdvMT6vJJx+IHvVcQ7RvWNGxjny2wf1z+VP2S7i5juwCWxjnPT8azNalFzo08NujSeZt2yDAQ4YZwSefw4rQvCHj4fCykAuOeOp4HXPT8az9Tnjjtf33yQu4yVBABwfujGQSOMY4PrzWUVqUzJ8PXkOhm6bUEkVpNoQKM7tpOf6VWna1S1aWKaUXUhJdN/yqxJz27D3qeWK1vpibq4WNFX9wqlSWHoxHQ9OMfyqRtBtXjaW3vD5YViySEZY84AOeT07Y9zXRpe7IMi0kjgnieYyvEp3NGsm0kjt7V0J8VxtL/wAeDkE8bZBn8sVTk8O2ysDBfByTlUfCHGARzn39O1V7jT4YJghvGFzJySUwB7DGc/Wh8sg1RrDxPbY/49JeePlcHH1qxba9a3lzFbwwXG+VsAkKAOep5rnRpUDt+7v4ymPvbcfNjpjPHPFXtN0aWzuxcrc7DCCwLLtWQ/3VyckH1x+dS4QHdnTnjj/PSobq5Nr5RUZZ5AuMZ474qUEOgZBwwyM+4rN1yQwRibqUQlB6/MuR/wCg/lWEVd2LZFfoonlijGAz5XK8lmXOc8Y5/mamtIJRpqxyMLUMhjRgOVxgZzxk1LFE01rDIz/vZQJBjsMZwffBxVG3NwLm3t2XesqMz8cqQfm9PYVpq1Yklkit7OUvMZ5mmUIsEAIL4XGSR6g9Peq4VYssGeVhEX/uyRk7FH0ZTHk+2fpWnNBIt7aXFvE7rGzl1RgpwRgZyR3pLXQ8TSS3TDdKN7CJjnJYlhz/AAlSAfXHbiqjJW1YmiheySziXHVlXzIWzgAqDuHbAOc545PQ1PDaSWsxMirCvnieNvMB8tA7k7sdir4+prYayh8tVVGREPAVj3psNpBAiiOP7vIycgHHXHQH3pc+gcpX1W5eIWrQ6f8AbBI5yrjlBjpj1Izx7UmjKFt5drZzKTn14FS6gmpO1v8A2XIiFWLTB8fMOw+nUfiKi0Zla3l2AgCUjn6Cqp9C3/Dl8jDsiw1a+wAf9Mbj/gVXtGjtYUm/s+5M6GQbyw5A/hH5f5FUrMH+07zDbT9ufB/4FWlpZDJNiyWwLOW8oEktg4Lc9hwPSiXUuXww9CG6WaOeaRWLCKLzDtAz827pnPOBis2PUI5W2QW7thshX2klyQOBjqcetbN3byyTbkUldqKecYB3bj+AI/SpbWxitJDKEU3R4eXB9umf59TSUklqZWdxLe0a2cHKgCMAqv8AfP3j7DgcVYJbBAbaSOGHUdOaQA45HT/69LtPPHT/AOtWe5RjXksWm3qRPFG8UpBaTaFfcd3cDpxTU1e3uSqRWc7dVUmbb9c4NWdX0qXUp4wjpHGAodznKkFug7/e/So7fw7FaiTZdSHcuwkoMjoePStbxtruTrcjk1mEO+7TVZmb94rzY2nOeQRxzVq21BPssdwbOGOJ0d1ETqSu35TnO0d+xpsugW0+BPLMxU4DjAbGemcc/jmnQaJY26bSkkyf3JWyAcdcD8aV4WCzLUb/AGizimtAoVgHhUrgDnpjt3FQzuHi+0YaXyyVIYDdnackg/dA449ATzmrartARV2ovyqo6AA8Ch4Y5CGkiVmA27iOeh4zUXVyjNubVbhjbskbHIJEfC8jIUtwc4/PI461MkccURYW8E5ULtV41BcHO0qcc59D3zzipBpkEcqSQIkZR9yhowwDZHI7/rTHsLohTHqG14wVixABtBzwCc4+vWquibBJaQReXHOF8oAbWRcFnAAxkeo7d+elRy2UYuVU2luzyfIuVG1W5ODx6YHHJxVxROdscsMbxkbWYtkngdRjB5/xoNnEylCZtrHOBK3UH60uaw7GVLZxzybiiKkGSXRAvKgbgMdQvTJz9TWg/mRI5CRPIpCbSoDBicKQf4gfw785Bohs3tuIdsqGPywJXbOOPcj8sU0Wmos8bm6tkkQbVcQliB36nv8A5xQ5JisWlQpGEDbgqgZ+gqDUrf7TZupPzLlhxznGMfrVsgfwggY/pUV3BJcW7RQuEcnPPcZ6f1/CoT1KIkjUnKPx0jGOMAk//En8BTJ4g1yD0bbgFhj77gH9T/L61Cy3iRIjhhhgyLsyy46fcDDHHc/WrMFvK8rNM5khZGDB12qc4yAvX0JJ9Kt6aiuOl1W2trkwyu6Og5yhx3/z6VV2R3DvJbXMsgL7vngXOTzxu5OP07VriRsAKxG3pzVObTrS5lMsqfvH5ZlPPT1pKSBpjrAQTkTQXN27QttdZZDgnpkg9vYcflVznjp0/pUNnZW1l5htlx5mN5J9M4/mamB+UEZJxSb1EkZuuQWkwszf3j2qrIfLKjO9v6Y4596m0gsbeTeMHzDx+ApmttawwQSXtk90nmY4H+rB4Jz+I47/AIU7Rw32Z9x58w9foK1p9Cv+Xcvkc1It5FqlzJAVaE3bsygjOd3uK1762ZtRW5s5ZJLqSVEOTgQIDz7HPA5zxmppfDFpPPJcG4ukeVi7BHAAJOTjihfDVrGpQXN0QfV1/wAKtxd7ivGVkVIF1GKKze6kWLb5yzNJIQFYj5S2T19Oo6U60N0g00SXEXCyCfMuQp7FueT165H0qyfDNq67Tc3Y9xIM/wAqcPDloox5tyfXMnX9KTTGopu1yhbSXURsWuLmGNfJkEnmTdHycE5PLHjk5A7CmwXEwjt2e8gDLbSK/wDpGdsh+6xyfvZx149O1aJ8OWrYzPdYHbzP/rUn/CNWnI865w3UeYOf0osPkXcoxXE2yzCXludtq4lbz8hZDnaTzy3Trx1xTovtyx20ryxpGbJwXeTjzecHJPLfd5OR1xV5fDtpGCqyT4PUFx/hQ/h+2kUIZpwB6MOf0pWH7NWvco7r0QqTMi/6CRnz/uzZPcn73Tk9OcGnb7tvL8qVCp087SsvHne2erdOvvjpVgeF7IH/AFs5z1yV/wAKQeFbJeBNcY643Lj/ANBp8pFl3IVXUWDNEcj7CNuGJ2y+gz/H9eaST+0ArqrsrtYrsXzDuEnfGf4sevPPFWl8OW8YxHdXSAnOFKD/ANlpreGLSTJkmuGLdSdmfz20crF7u1yK4/tLNysAbK2iGIoxID5G4DI5br15p066puvjArY+zx/Z9pJIbHzBc9T97JPzdKWPwpZwOHjuLpWHQ7l/+JpR4WsxH5QnuQpOfvLn89tHIJNMjvF1RWvlgV/lgj8jYxPPG8KcfMevJ56cUXB1XbfmGGRSscZt9pyRnG4LxyfvZJ56cVLH4YtIVKLcXJUnJDMp/wDZaZ/wiVngD7TeYHQeYvH6UcgNq1xLmXVB9sENtOh2xeVjDbQQN4HHJ+9k8npwKW9n1BH1AQo2IvL8kIQSQcbwnHJ65Jzj0p3/AAi1rtCfa7zC9P3g/wAKYfCFg5yZrnJ77l/+Jo5BXI5LzUnivGhtrmMmRBBmPO1P4gMAj1yeamuJNUD3QijYbbiNYsDjyz1xwfbLc/QU6Pwxaw4CXN2AOg3jH8qd/wAI7bhsi6u/p5g/wpcpooprcZNc6irXQhik2pcRqmFGDEeu3I/Njnr2onudSjiu2ELfJdrHEQAMxZHTI+nzHPX2qRfD1snS5u/+/n/1qb/wjVvnP22+/wC/o/wo5BSSXUZJeajE04FsW23iwp0GIz6cf+PHPX2qFr6+V5P3JAW9EXAAHl47Z6Z4+Y8c8Va/4R237XN4DjGRL0/SlHh6AYzd3jYGOZR/hTUfIdl3IP7Uu+Aynm/8k7Qo+TJ4APTtyfWiPUb0tCHjA3XjQOAAPlA4AyePx5ParbaNC2cTzqSMcFeP0ph0CFkKtdXRJA+bcoIx9BS5F2BqK6kEctxPqweYsRHNJbFdmUliIyAcZAwcZPuPSrOhFjaSbuD5p6HPYU1dAhQ5N3dsMYwzrj/0GrlrbLYxtHGzuGbf85Bx2wMY44qkmpCbiqbS6n//2Q==">
            <a:extLst>
              <a:ext uri="{FF2B5EF4-FFF2-40B4-BE49-F238E27FC236}">
                <a16:creationId xmlns:a16="http://schemas.microsoft.com/office/drawing/2014/main" id="{169CE5DF-5C1E-4A34-9692-B871BF7A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37" y="1861074"/>
            <a:ext cx="3778126" cy="48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75D46BD-1725-440F-891D-2FE515C52ABA}"/>
              </a:ext>
            </a:extLst>
          </p:cNvPr>
          <p:cNvSpPr/>
          <p:nvPr/>
        </p:nvSpPr>
        <p:spPr>
          <a:xfrm>
            <a:off x="2961939" y="10970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fail!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D83D23-9E74-494B-A680-1EA95F9AA787}"/>
              </a:ext>
            </a:extLst>
          </p:cNvPr>
          <p:cNvSpPr txBox="1"/>
          <p:nvPr/>
        </p:nvSpPr>
        <p:spPr>
          <a:xfrm>
            <a:off x="3754419" y="635386"/>
            <a:ext cx="4518211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214231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Breitbild</PresentationFormat>
  <Paragraphs>66</Paragraphs>
  <Slides>38</Slides>
  <Notes>38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6" baseType="lpstr">
      <vt:lpstr>Arial Black</vt:lpstr>
      <vt:lpstr>Calibri</vt:lpstr>
      <vt:lpstr>Century Schoolbook</vt:lpstr>
      <vt:lpstr>Franklin Gothic Book</vt:lpstr>
      <vt:lpstr>Kristen ITC</vt:lpstr>
      <vt:lpstr>Times New Roman</vt:lpstr>
      <vt:lpstr>Wingdings 2</vt:lpstr>
      <vt:lpstr>DividendVTI</vt:lpstr>
      <vt:lpstr>Is the Internet broken?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Lesson 5:  Tech need adult supervision!</vt:lpstr>
      <vt:lpstr>PowerPoint-Präsentation</vt:lpstr>
      <vt:lpstr>PowerPoint-Präsentation</vt:lpstr>
      <vt:lpstr>PowerPoint-Präsentation</vt:lpstr>
      <vt:lpstr>So who‘s job is it?</vt:lpstr>
      <vt:lpstr>PowerPoint-Präsentation</vt:lpstr>
      <vt:lpstr>PowerPoint-Präsentation</vt:lpstr>
      <vt:lpstr>Personal responsibility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Machines need ethics, too!</vt:lpstr>
      <vt:lpstr>Machines need ethics, too!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biggest question of all:</vt:lpstr>
      <vt:lpstr>Lesson 10: You can‘t stop change from happening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Internet broken?</dc:title>
  <dc:creator>Tim Cole</dc:creator>
  <cp:lastModifiedBy>Tim Cole</cp:lastModifiedBy>
  <cp:revision>20</cp:revision>
  <dcterms:created xsi:type="dcterms:W3CDTF">2019-10-07T07:53:12Z</dcterms:created>
  <dcterms:modified xsi:type="dcterms:W3CDTF">2019-10-14T06:55:24Z</dcterms:modified>
</cp:coreProperties>
</file>